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4_8475FAF8.xml" ContentType="application/vnd.ms-powerpoint.comments+xml"/>
  <Override PartName="/ppt/notesSlides/notesSlide3.xml" ContentType="application/vnd.openxmlformats-officedocument.presentationml.notesSlide+xml"/>
  <Override PartName="/ppt/comments/modernComment_13E_F84AAF89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5.xml" ContentType="application/vnd.openxmlformats-officedocument.presentationml.notesSlide+xml"/>
  <Override PartName="/ppt/comments/modernComment_148_CC482E0B.xml" ContentType="application/vnd.ms-powerpoint.comments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17" r:id="rId5"/>
    <p:sldId id="308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31" r:id="rId14"/>
    <p:sldId id="332" r:id="rId15"/>
    <p:sldId id="325" r:id="rId16"/>
    <p:sldId id="326" r:id="rId17"/>
    <p:sldId id="327" r:id="rId18"/>
    <p:sldId id="328" r:id="rId19"/>
    <p:sldId id="329" r:id="rId20"/>
    <p:sldId id="330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199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299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3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4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5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795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5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  <p15:guide id="4" orient="horz" pos="2310" userDrawn="1">
          <p15:clr>
            <a:srgbClr val="A4A3A4"/>
          </p15:clr>
        </p15:guide>
        <p15:guide id="5" orient="horz" pos="1943" userDrawn="1">
          <p15:clr>
            <a:srgbClr val="A4A3A4"/>
          </p15:clr>
        </p15:guide>
        <p15:guide id="6" orient="horz" pos="2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DAA0AA3-E6F9-FB71-5B78-E7655ABDCA4C}" name="Rachaita Dutta" initials="RD" userId="f22006c0bb25b98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665"/>
    <a:srgbClr val="442DEF"/>
    <a:srgbClr val="7D0B47"/>
    <a:srgbClr val="831105"/>
    <a:srgbClr val="477D58"/>
    <a:srgbClr val="961289"/>
    <a:srgbClr val="A69516"/>
    <a:srgbClr val="2F913F"/>
    <a:srgbClr val="F0D614"/>
    <a:srgbClr val="4A8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87F26-F387-4820-B33B-69B992F82775}" v="63" dt="2025-10-11T09:54:41.985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>
        <p:guide orient="horz" pos="525"/>
        <p:guide pos="3864"/>
        <p:guide orient="horz" pos="1275"/>
        <p:guide orient="horz" pos="2310"/>
        <p:guide orient="horz" pos="1943"/>
        <p:guide orient="horz" pos="2325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ita Dutta" userId="f22006c0bb25b989" providerId="LiveId" clId="{43D6A120-8338-4105-B7EE-91FFC40EFF88}"/>
    <pc:docChg chg="undo custSel addSld delSld modSld sldOrd">
      <pc:chgData name="Rachaita Dutta" userId="f22006c0bb25b989" providerId="LiveId" clId="{43D6A120-8338-4105-B7EE-91FFC40EFF88}" dt="2025-07-22T12:12:13.239" v="6452" actId="478"/>
      <pc:docMkLst>
        <pc:docMk/>
      </pc:docMkLst>
      <pc:sldChg chg="del">
        <pc:chgData name="Rachaita Dutta" userId="f22006c0bb25b989" providerId="LiveId" clId="{43D6A120-8338-4105-B7EE-91FFC40EFF88}" dt="2025-07-21T10:34:23.490" v="4561" actId="47"/>
        <pc:sldMkLst>
          <pc:docMk/>
          <pc:sldMk cId="1096717490" sldId="263"/>
        </pc:sldMkLst>
      </pc:sldChg>
      <pc:sldChg chg="addSp delSp modSp del mod">
        <pc:chgData name="Rachaita Dutta" userId="f22006c0bb25b989" providerId="LiveId" clId="{43D6A120-8338-4105-B7EE-91FFC40EFF88}" dt="2025-07-21T06:01:38.910" v="823" actId="47"/>
        <pc:sldMkLst>
          <pc:docMk/>
          <pc:sldMk cId="520000563" sldId="278"/>
        </pc:sldMkLst>
      </pc:sldChg>
      <pc:sldChg chg="modSp mod">
        <pc:chgData name="Rachaita Dutta" userId="f22006c0bb25b989" providerId="LiveId" clId="{43D6A120-8338-4105-B7EE-91FFC40EFF88}" dt="2025-07-21T05:21:55.904" v="262" actId="207"/>
        <pc:sldMkLst>
          <pc:docMk/>
          <pc:sldMk cId="586478555" sldId="307"/>
        </pc:sldMkLst>
      </pc:sldChg>
      <pc:sldChg chg="addSp delSp modSp mod">
        <pc:chgData name="Rachaita Dutta" userId="f22006c0bb25b989" providerId="LiveId" clId="{43D6A120-8338-4105-B7EE-91FFC40EFF88}" dt="2025-07-21T05:49:35.811" v="808" actId="115"/>
        <pc:sldMkLst>
          <pc:docMk/>
          <pc:sldMk cId="2222324472" sldId="308"/>
        </pc:sldMkLst>
      </pc:sldChg>
      <pc:sldChg chg="addSp delSp modSp mod">
        <pc:chgData name="Rachaita Dutta" userId="f22006c0bb25b989" providerId="LiveId" clId="{43D6A120-8338-4105-B7EE-91FFC40EFF88}" dt="2025-07-21T09:49:56.584" v="3768" actId="207"/>
        <pc:sldMkLst>
          <pc:docMk/>
          <pc:sldMk cId="1966913227" sldId="309"/>
        </pc:sldMkLst>
      </pc:sldChg>
      <pc:sldChg chg="del">
        <pc:chgData name="Rachaita Dutta" userId="f22006c0bb25b989" providerId="LiveId" clId="{43D6A120-8338-4105-B7EE-91FFC40EFF88}" dt="2025-07-21T10:34:38.371" v="4564" actId="47"/>
        <pc:sldMkLst>
          <pc:docMk/>
          <pc:sldMk cId="4230106960" sldId="310"/>
        </pc:sldMkLst>
      </pc:sldChg>
      <pc:sldChg chg="del">
        <pc:chgData name="Rachaita Dutta" userId="f22006c0bb25b989" providerId="LiveId" clId="{43D6A120-8338-4105-B7EE-91FFC40EFF88}" dt="2025-07-21T10:34:35.464" v="4563" actId="47"/>
        <pc:sldMkLst>
          <pc:docMk/>
          <pc:sldMk cId="3748348926" sldId="311"/>
        </pc:sldMkLst>
      </pc:sldChg>
      <pc:sldChg chg="del">
        <pc:chgData name="Rachaita Dutta" userId="f22006c0bb25b989" providerId="LiveId" clId="{43D6A120-8338-4105-B7EE-91FFC40EFF88}" dt="2025-07-21T08:06:27.501" v="1837" actId="47"/>
        <pc:sldMkLst>
          <pc:docMk/>
          <pc:sldMk cId="859909800" sldId="312"/>
        </pc:sldMkLst>
      </pc:sldChg>
      <pc:sldChg chg="del">
        <pc:chgData name="Rachaita Dutta" userId="f22006c0bb25b989" providerId="LiveId" clId="{43D6A120-8338-4105-B7EE-91FFC40EFF88}" dt="2025-07-21T10:34:30.271" v="4562" actId="47"/>
        <pc:sldMkLst>
          <pc:docMk/>
          <pc:sldMk cId="4132147533" sldId="314"/>
        </pc:sldMkLst>
      </pc:sldChg>
      <pc:sldChg chg="addSp delSp modSp mod ord">
        <pc:chgData name="Rachaita Dutta" userId="f22006c0bb25b989" providerId="LiveId" clId="{43D6A120-8338-4105-B7EE-91FFC40EFF88}" dt="2025-07-22T12:11:09.419" v="6444"/>
        <pc:sldMkLst>
          <pc:docMk/>
          <pc:sldMk cId="3064996118" sldId="315"/>
        </pc:sldMkLst>
      </pc:sldChg>
      <pc:sldChg chg="addSp delSp modSp mod">
        <pc:chgData name="Rachaita Dutta" userId="f22006c0bb25b989" providerId="LiveId" clId="{43D6A120-8338-4105-B7EE-91FFC40EFF88}" dt="2025-07-22T12:10:04.159" v="6436" actId="14100"/>
        <pc:sldMkLst>
          <pc:docMk/>
          <pc:sldMk cId="537809529" sldId="316"/>
        </pc:sldMkLst>
      </pc:sldChg>
      <pc:sldChg chg="addSp delSp modSp add mod">
        <pc:chgData name="Rachaita Dutta" userId="f22006c0bb25b989" providerId="LiveId" clId="{43D6A120-8338-4105-B7EE-91FFC40EFF88}" dt="2025-07-21T08:34:22.133" v="2695" actId="14100"/>
        <pc:sldMkLst>
          <pc:docMk/>
          <pc:sldMk cId="882450772" sldId="318"/>
        </pc:sldMkLst>
      </pc:sldChg>
      <pc:sldChg chg="delSp add del mod">
        <pc:chgData name="Rachaita Dutta" userId="f22006c0bb25b989" providerId="LiveId" clId="{43D6A120-8338-4105-B7EE-91FFC40EFF88}" dt="2025-07-21T09:52:07.663" v="3770" actId="47"/>
        <pc:sldMkLst>
          <pc:docMk/>
          <pc:sldMk cId="2715172811" sldId="319"/>
        </pc:sldMkLst>
      </pc:sldChg>
      <pc:sldChg chg="modSp add mod">
        <pc:chgData name="Rachaita Dutta" userId="f22006c0bb25b989" providerId="LiveId" clId="{43D6A120-8338-4105-B7EE-91FFC40EFF88}" dt="2025-07-21T10:35:23.442" v="4616" actId="20577"/>
        <pc:sldMkLst>
          <pc:docMk/>
          <pc:sldMk cId="1207166195" sldId="320"/>
        </pc:sldMkLst>
      </pc:sldChg>
      <pc:sldChg chg="addSp modSp add mod">
        <pc:chgData name="Rachaita Dutta" userId="f22006c0bb25b989" providerId="LiveId" clId="{43D6A120-8338-4105-B7EE-91FFC40EFF88}" dt="2025-07-21T17:38:24.212" v="5781" actId="1038"/>
        <pc:sldMkLst>
          <pc:docMk/>
          <pc:sldMk cId="710943388" sldId="321"/>
        </pc:sldMkLst>
      </pc:sldChg>
      <pc:sldChg chg="addSp delSp modSp add mod ord">
        <pc:chgData name="Rachaita Dutta" userId="f22006c0bb25b989" providerId="LiveId" clId="{43D6A120-8338-4105-B7EE-91FFC40EFF88}" dt="2025-07-22T12:11:36.175" v="6447"/>
        <pc:sldMkLst>
          <pc:docMk/>
          <pc:sldMk cId="3068126258" sldId="322"/>
        </pc:sldMkLst>
      </pc:sldChg>
      <pc:sldChg chg="delSp modSp add mod">
        <pc:chgData name="Rachaita Dutta" userId="f22006c0bb25b989" providerId="LiveId" clId="{43D6A120-8338-4105-B7EE-91FFC40EFF88}" dt="2025-07-22T12:12:13.239" v="6452" actId="478"/>
        <pc:sldMkLst>
          <pc:docMk/>
          <pc:sldMk cId="1906506350" sldId="323"/>
        </pc:sldMkLst>
      </pc:sldChg>
    </pc:docChg>
  </pc:docChgLst>
  <pc:docChgLst>
    <pc:chgData name="Rachaita Dutta" userId="f22006c0bb25b989" providerId="LiveId" clId="{0FBB7983-2134-4D35-8BA0-D5569169BFB1}"/>
    <pc:docChg chg="undo custSel addSld modSld">
      <pc:chgData name="Rachaita Dutta" userId="f22006c0bb25b989" providerId="LiveId" clId="{0FBB7983-2134-4D35-8BA0-D5569169BFB1}" dt="2025-07-25T05:21:39.755" v="2515" actId="1076"/>
      <pc:docMkLst>
        <pc:docMk/>
      </pc:docMkLst>
      <pc:sldChg chg="modSp mod">
        <pc:chgData name="Rachaita Dutta" userId="f22006c0bb25b989" providerId="LiveId" clId="{0FBB7983-2134-4D35-8BA0-D5569169BFB1}" dt="2025-07-23T14:08:32.415" v="2484" actId="207"/>
        <pc:sldMkLst>
          <pc:docMk/>
          <pc:sldMk cId="2188828507" sldId="304"/>
        </pc:sldMkLst>
      </pc:sldChg>
      <pc:sldChg chg="addSp delSp modSp mod">
        <pc:chgData name="Rachaita Dutta" userId="f22006c0bb25b989" providerId="LiveId" clId="{0FBB7983-2134-4D35-8BA0-D5569169BFB1}" dt="2025-07-25T04:18:08.219" v="2506" actId="1076"/>
        <pc:sldMkLst>
          <pc:docMk/>
          <pc:sldMk cId="3064996118" sldId="315"/>
        </pc:sldMkLst>
      </pc:sldChg>
      <pc:sldChg chg="addSp modSp mod">
        <pc:chgData name="Rachaita Dutta" userId="f22006c0bb25b989" providerId="LiveId" clId="{0FBB7983-2134-4D35-8BA0-D5569169BFB1}" dt="2025-07-22T13:29:24.185" v="29" actId="20577"/>
        <pc:sldMkLst>
          <pc:docMk/>
          <pc:sldMk cId="537809529" sldId="316"/>
        </pc:sldMkLst>
      </pc:sldChg>
      <pc:sldChg chg="modSp mod">
        <pc:chgData name="Rachaita Dutta" userId="f22006c0bb25b989" providerId="LiveId" clId="{0FBB7983-2134-4D35-8BA0-D5569169BFB1}" dt="2025-07-22T13:47:57.367" v="253" actId="20577"/>
        <pc:sldMkLst>
          <pc:docMk/>
          <pc:sldMk cId="710943388" sldId="321"/>
        </pc:sldMkLst>
      </pc:sldChg>
      <pc:sldChg chg="addSp delSp modSp mod">
        <pc:chgData name="Rachaita Dutta" userId="f22006c0bb25b989" providerId="LiveId" clId="{0FBB7983-2134-4D35-8BA0-D5569169BFB1}" dt="2025-07-22T14:55:10.856" v="1119" actId="1035"/>
        <pc:sldMkLst>
          <pc:docMk/>
          <pc:sldMk cId="1906506350" sldId="323"/>
        </pc:sldMkLst>
      </pc:sldChg>
      <pc:sldChg chg="addSp delSp modSp add mod">
        <pc:chgData name="Rachaita Dutta" userId="f22006c0bb25b989" providerId="LiveId" clId="{0FBB7983-2134-4D35-8BA0-D5569169BFB1}" dt="2025-07-25T04:17:28.266" v="2500" actId="1076"/>
        <pc:sldMkLst>
          <pc:docMk/>
          <pc:sldMk cId="1974327970" sldId="324"/>
        </pc:sldMkLst>
      </pc:sldChg>
      <pc:sldChg chg="addSp delSp modSp new mod">
        <pc:chgData name="Rachaita Dutta" userId="f22006c0bb25b989" providerId="LiveId" clId="{0FBB7983-2134-4D35-8BA0-D5569169BFB1}" dt="2025-07-25T05:21:39.755" v="2515" actId="1076"/>
        <pc:sldMkLst>
          <pc:docMk/>
          <pc:sldMk cId="2683570500" sldId="325"/>
        </pc:sldMkLst>
      </pc:sldChg>
    </pc:docChg>
  </pc:docChgLst>
  <pc:docChgLst>
    <pc:chgData name="Rachaita Dutta" userId="f22006c0bb25b989" providerId="LiveId" clId="{C9CC4FF0-0674-4239-A695-D4BB51F3ACF6}"/>
    <pc:docChg chg="undo custSel addSld delSld modSld sldOrd modMainMaster modNotesMaster">
      <pc:chgData name="Rachaita Dutta" userId="f22006c0bb25b989" providerId="LiveId" clId="{C9CC4FF0-0674-4239-A695-D4BB51F3ACF6}" dt="2025-10-11T09:54:50.614" v="1604" actId="14100"/>
      <pc:docMkLst>
        <pc:docMk/>
      </pc:docMkLst>
      <pc:sldChg chg="modSp modNotes">
        <pc:chgData name="Rachaita Dutta" userId="f22006c0bb25b989" providerId="LiveId" clId="{C9CC4FF0-0674-4239-A695-D4BB51F3ACF6}" dt="2025-09-12T17:01:20.260" v="630"/>
        <pc:sldMkLst>
          <pc:docMk/>
          <pc:sldMk cId="2188828507" sldId="304"/>
        </pc:sldMkLst>
        <pc:spChg chg="mod">
          <ac:chgData name="Rachaita Dutta" userId="f22006c0bb25b989" providerId="LiveId" clId="{C9CC4FF0-0674-4239-A695-D4BB51F3ACF6}" dt="2025-09-12T17:01:20.260" v="630"/>
          <ac:spMkLst>
            <pc:docMk/>
            <pc:sldMk cId="2188828507" sldId="304"/>
            <ac:spMk id="11" creationId="{C6DCC38C-603B-CCD0-2914-0BBCD4F4F74E}"/>
          </ac:spMkLst>
        </pc:spChg>
      </pc:sldChg>
      <pc:sldChg chg="addSp delSp modSp mod modNotes modNotesTx">
        <pc:chgData name="Rachaita Dutta" userId="f22006c0bb25b989" providerId="LiveId" clId="{C9CC4FF0-0674-4239-A695-D4BB51F3ACF6}" dt="2025-10-09T04:41:34.535" v="1447" actId="14100"/>
        <pc:sldMkLst>
          <pc:docMk/>
          <pc:sldMk cId="2222324472" sldId="308"/>
        </pc:sldMkLst>
        <pc:picChg chg="add mod">
          <ac:chgData name="Rachaita Dutta" userId="f22006c0bb25b989" providerId="LiveId" clId="{C9CC4FF0-0674-4239-A695-D4BB51F3ACF6}" dt="2025-10-09T04:41:34.535" v="1447" actId="14100"/>
          <ac:picMkLst>
            <pc:docMk/>
            <pc:sldMk cId="2222324472" sldId="308"/>
            <ac:picMk id="4" creationId="{32D54042-8002-14EB-8504-9D17A7271B1A}"/>
          </ac:picMkLst>
        </pc:picChg>
      </pc:sldChg>
      <pc:sldChg chg="modSp mod modNotes">
        <pc:chgData name="Rachaita Dutta" userId="f22006c0bb25b989" providerId="LiveId" clId="{C9CC4FF0-0674-4239-A695-D4BB51F3ACF6}" dt="2025-09-23T04:12:10.674" v="858" actId="20577"/>
        <pc:sldMkLst>
          <pc:docMk/>
          <pc:sldMk cId="1338167130" sldId="317"/>
        </pc:sldMkLst>
        <pc:spChg chg="mod">
          <ac:chgData name="Rachaita Dutta" userId="f22006c0bb25b989" providerId="LiveId" clId="{C9CC4FF0-0674-4239-A695-D4BB51F3ACF6}" dt="2025-09-23T04:12:10.674" v="858" actId="20577"/>
          <ac:spMkLst>
            <pc:docMk/>
            <pc:sldMk cId="1338167130" sldId="317"/>
            <ac:spMk id="3" creationId="{B45A4A65-E8B8-40CF-7ABD-97EA8FA97521}"/>
          </ac:spMkLst>
        </pc:spChg>
      </pc:sldChg>
      <pc:sldChg chg="addSp delSp modSp add del mod">
        <pc:chgData name="Rachaita Dutta" userId="f22006c0bb25b989" providerId="LiveId" clId="{C9CC4FF0-0674-4239-A695-D4BB51F3ACF6}" dt="2025-09-23T04:12:13.992" v="859" actId="47"/>
        <pc:sldMkLst>
          <pc:docMk/>
          <pc:sldMk cId="1260377038" sldId="318"/>
        </pc:sldMkLst>
      </pc:sldChg>
      <pc:sldChg chg="addSp delSp modSp del mod">
        <pc:chgData name="Rachaita Dutta" userId="f22006c0bb25b989" providerId="LiveId" clId="{C9CC4FF0-0674-4239-A695-D4BB51F3ACF6}" dt="2025-09-15T09:20:59.397" v="729" actId="47"/>
        <pc:sldMkLst>
          <pc:docMk/>
          <pc:sldMk cId="1546461221" sldId="318"/>
        </pc:sldMkLst>
      </pc:sldChg>
      <pc:sldChg chg="addSp delSp modSp add mod modNotesTx">
        <pc:chgData name="Rachaita Dutta" userId="f22006c0bb25b989" providerId="LiveId" clId="{C9CC4FF0-0674-4239-A695-D4BB51F3ACF6}" dt="2025-10-08T13:36:52.502" v="1324" actId="20577"/>
        <pc:sldMkLst>
          <pc:docMk/>
          <pc:sldMk cId="4165644169" sldId="318"/>
        </pc:sldMkLst>
        <pc:picChg chg="add mod">
          <ac:chgData name="Rachaita Dutta" userId="f22006c0bb25b989" providerId="LiveId" clId="{C9CC4FF0-0674-4239-A695-D4BB51F3ACF6}" dt="2025-09-23T04:28:31.218" v="875" actId="14100"/>
          <ac:picMkLst>
            <pc:docMk/>
            <pc:sldMk cId="4165644169" sldId="318"/>
            <ac:picMk id="3" creationId="{7113A79E-9A8D-C206-DAF9-BC16F67356FA}"/>
          </ac:picMkLst>
        </pc:picChg>
      </pc:sldChg>
      <pc:sldChg chg="addSp delSp modSp del mod">
        <pc:chgData name="Rachaita Dutta" userId="f22006c0bb25b989" providerId="LiveId" clId="{C9CC4FF0-0674-4239-A695-D4BB51F3ACF6}" dt="2025-09-15T09:20:59.548" v="730" actId="47"/>
        <pc:sldMkLst>
          <pc:docMk/>
          <pc:sldMk cId="451311901" sldId="319"/>
        </pc:sldMkLst>
      </pc:sldChg>
      <pc:sldChg chg="addSp delSp modSp add mod modNotesTx">
        <pc:chgData name="Rachaita Dutta" userId="f22006c0bb25b989" providerId="LiveId" clId="{C9CC4FF0-0674-4239-A695-D4BB51F3ACF6}" dt="2025-10-08T13:41:52.198" v="1390" actId="20577"/>
        <pc:sldMkLst>
          <pc:docMk/>
          <pc:sldMk cId="878062975" sldId="319"/>
        </pc:sldMkLst>
        <pc:picChg chg="add mod">
          <ac:chgData name="Rachaita Dutta" userId="f22006c0bb25b989" providerId="LiveId" clId="{C9CC4FF0-0674-4239-A695-D4BB51F3ACF6}" dt="2025-09-23T04:28:56.019" v="883" actId="1076"/>
          <ac:picMkLst>
            <pc:docMk/>
            <pc:sldMk cId="878062975" sldId="319"/>
            <ac:picMk id="3" creationId="{501291FC-6643-EABD-4B8F-F1CCD7537397}"/>
          </ac:picMkLst>
        </pc:picChg>
      </pc:sldChg>
      <pc:sldChg chg="addSp delSp modSp add del mod">
        <pc:chgData name="Rachaita Dutta" userId="f22006c0bb25b989" providerId="LiveId" clId="{C9CC4FF0-0674-4239-A695-D4BB51F3ACF6}" dt="2025-09-23T04:12:14.133" v="860" actId="47"/>
        <pc:sldMkLst>
          <pc:docMk/>
          <pc:sldMk cId="2894896931" sldId="319"/>
        </pc:sldMkLst>
      </pc:sldChg>
      <pc:sldChg chg="addSp delSp modSp add del mod">
        <pc:chgData name="Rachaita Dutta" userId="f22006c0bb25b989" providerId="LiveId" clId="{C9CC4FF0-0674-4239-A695-D4BB51F3ACF6}" dt="2025-09-23T04:12:14.282" v="861" actId="47"/>
        <pc:sldMkLst>
          <pc:docMk/>
          <pc:sldMk cId="2005673557" sldId="320"/>
        </pc:sldMkLst>
      </pc:sldChg>
      <pc:sldChg chg="addSp delSp modSp add mod">
        <pc:chgData name="Rachaita Dutta" userId="f22006c0bb25b989" providerId="LiveId" clId="{C9CC4FF0-0674-4239-A695-D4BB51F3ACF6}" dt="2025-09-23T04:29:21.336" v="891" actId="14100"/>
        <pc:sldMkLst>
          <pc:docMk/>
          <pc:sldMk cId="2736276056" sldId="320"/>
        </pc:sldMkLst>
        <pc:picChg chg="add mod">
          <ac:chgData name="Rachaita Dutta" userId="f22006c0bb25b989" providerId="LiveId" clId="{C9CC4FF0-0674-4239-A695-D4BB51F3ACF6}" dt="2025-09-23T04:29:21.336" v="891" actId="14100"/>
          <ac:picMkLst>
            <pc:docMk/>
            <pc:sldMk cId="2736276056" sldId="320"/>
            <ac:picMk id="3" creationId="{75935F3A-5145-C442-822B-B762507428A4}"/>
          </ac:picMkLst>
        </pc:picChg>
      </pc:sldChg>
      <pc:sldChg chg="addSp delSp modSp del mod">
        <pc:chgData name="Rachaita Dutta" userId="f22006c0bb25b989" providerId="LiveId" clId="{C9CC4FF0-0674-4239-A695-D4BB51F3ACF6}" dt="2025-09-15T09:20:59.706" v="731" actId="47"/>
        <pc:sldMkLst>
          <pc:docMk/>
          <pc:sldMk cId="3721023388" sldId="320"/>
        </pc:sldMkLst>
      </pc:sldChg>
      <pc:sldChg chg="addSp delSp modSp add del mod">
        <pc:chgData name="Rachaita Dutta" userId="f22006c0bb25b989" providerId="LiveId" clId="{C9CC4FF0-0674-4239-A695-D4BB51F3ACF6}" dt="2025-09-23T04:12:14.433" v="862" actId="47"/>
        <pc:sldMkLst>
          <pc:docMk/>
          <pc:sldMk cId="272756157" sldId="321"/>
        </pc:sldMkLst>
      </pc:sldChg>
      <pc:sldChg chg="addSp delSp modSp add mod">
        <pc:chgData name="Rachaita Dutta" userId="f22006c0bb25b989" providerId="LiveId" clId="{C9CC4FF0-0674-4239-A695-D4BB51F3ACF6}" dt="2025-09-23T04:29:48.745" v="899" actId="14100"/>
        <pc:sldMkLst>
          <pc:docMk/>
          <pc:sldMk cId="353143532" sldId="321"/>
        </pc:sldMkLst>
        <pc:picChg chg="add mod">
          <ac:chgData name="Rachaita Dutta" userId="f22006c0bb25b989" providerId="LiveId" clId="{C9CC4FF0-0674-4239-A695-D4BB51F3ACF6}" dt="2025-09-23T04:29:48.745" v="899" actId="14100"/>
          <ac:picMkLst>
            <pc:docMk/>
            <pc:sldMk cId="353143532" sldId="321"/>
            <ac:picMk id="3" creationId="{F79B8684-032E-F51B-DB93-E7780683C43B}"/>
          </ac:picMkLst>
        </pc:picChg>
      </pc:sldChg>
      <pc:sldChg chg="addSp delSp modSp del mod">
        <pc:chgData name="Rachaita Dutta" userId="f22006c0bb25b989" providerId="LiveId" clId="{C9CC4FF0-0674-4239-A695-D4BB51F3ACF6}" dt="2025-09-15T09:20:59.819" v="732" actId="47"/>
        <pc:sldMkLst>
          <pc:docMk/>
          <pc:sldMk cId="3068123038" sldId="321"/>
        </pc:sldMkLst>
      </pc:sldChg>
      <pc:sldChg chg="addSp delSp modSp del mod">
        <pc:chgData name="Rachaita Dutta" userId="f22006c0bb25b989" providerId="LiveId" clId="{C9CC4FF0-0674-4239-A695-D4BB51F3ACF6}" dt="2025-09-15T09:20:59.969" v="733" actId="47"/>
        <pc:sldMkLst>
          <pc:docMk/>
          <pc:sldMk cId="87813908" sldId="322"/>
        </pc:sldMkLst>
      </pc:sldChg>
      <pc:sldChg chg="addSp delSp modSp add mod">
        <pc:chgData name="Rachaita Dutta" userId="f22006c0bb25b989" providerId="LiveId" clId="{C9CC4FF0-0674-4239-A695-D4BB51F3ACF6}" dt="2025-10-08T14:27:45.547" v="1405" actId="14100"/>
        <pc:sldMkLst>
          <pc:docMk/>
          <pc:sldMk cId="1424760683" sldId="322"/>
        </pc:sldMkLst>
        <pc:picChg chg="add mod">
          <ac:chgData name="Rachaita Dutta" userId="f22006c0bb25b989" providerId="LiveId" clId="{C9CC4FF0-0674-4239-A695-D4BB51F3ACF6}" dt="2025-10-08T14:27:45.547" v="1405" actId="14100"/>
          <ac:picMkLst>
            <pc:docMk/>
            <pc:sldMk cId="1424760683" sldId="322"/>
            <ac:picMk id="4" creationId="{796A5322-9174-226F-17C7-8DDA5622FF5B}"/>
          </ac:picMkLst>
        </pc:picChg>
        <pc:picChg chg="add mod">
          <ac:chgData name="Rachaita Dutta" userId="f22006c0bb25b989" providerId="LiveId" clId="{C9CC4FF0-0674-4239-A695-D4BB51F3ACF6}" dt="2025-10-08T14:27:41.685" v="1403" actId="14100"/>
          <ac:picMkLst>
            <pc:docMk/>
            <pc:sldMk cId="1424760683" sldId="322"/>
            <ac:picMk id="6" creationId="{48E3087A-2563-3F3D-E695-C83334F6AD7F}"/>
          </ac:picMkLst>
        </pc:picChg>
      </pc:sldChg>
      <pc:sldChg chg="addSp delSp modSp add del mod">
        <pc:chgData name="Rachaita Dutta" userId="f22006c0bb25b989" providerId="LiveId" clId="{C9CC4FF0-0674-4239-A695-D4BB51F3ACF6}" dt="2025-09-23T04:12:15.144" v="863" actId="47"/>
        <pc:sldMkLst>
          <pc:docMk/>
          <pc:sldMk cId="3969788080" sldId="322"/>
        </pc:sldMkLst>
      </pc:sldChg>
      <pc:sldChg chg="addSp delSp modSp del mod">
        <pc:chgData name="Rachaita Dutta" userId="f22006c0bb25b989" providerId="LiveId" clId="{C9CC4FF0-0674-4239-A695-D4BB51F3ACF6}" dt="2025-09-15T09:21:00.152" v="734" actId="47"/>
        <pc:sldMkLst>
          <pc:docMk/>
          <pc:sldMk cId="972914108" sldId="323"/>
        </pc:sldMkLst>
      </pc:sldChg>
      <pc:sldChg chg="addSp delSp modSp add mod">
        <pc:chgData name="Rachaita Dutta" userId="f22006c0bb25b989" providerId="LiveId" clId="{C9CC4FF0-0674-4239-A695-D4BB51F3ACF6}" dt="2025-10-08T14:28:04.495" v="1409" actId="14100"/>
        <pc:sldMkLst>
          <pc:docMk/>
          <pc:sldMk cId="2745914414" sldId="323"/>
        </pc:sldMkLst>
        <pc:picChg chg="add mod">
          <ac:chgData name="Rachaita Dutta" userId="f22006c0bb25b989" providerId="LiveId" clId="{C9CC4FF0-0674-4239-A695-D4BB51F3ACF6}" dt="2025-10-08T14:28:04.495" v="1409" actId="14100"/>
          <ac:picMkLst>
            <pc:docMk/>
            <pc:sldMk cId="2745914414" sldId="323"/>
            <ac:picMk id="4" creationId="{CA9A6ECB-9E30-4B96-F413-960EB306E632}"/>
          </ac:picMkLst>
        </pc:picChg>
      </pc:sldChg>
      <pc:sldChg chg="addSp delSp modSp add del mod">
        <pc:chgData name="Rachaita Dutta" userId="f22006c0bb25b989" providerId="LiveId" clId="{C9CC4FF0-0674-4239-A695-D4BB51F3ACF6}" dt="2025-09-23T04:12:15.782" v="864" actId="47"/>
        <pc:sldMkLst>
          <pc:docMk/>
          <pc:sldMk cId="4181183361" sldId="323"/>
        </pc:sldMkLst>
      </pc:sldChg>
      <pc:sldChg chg="addSp delSp modSp add mod">
        <pc:chgData name="Rachaita Dutta" userId="f22006c0bb25b989" providerId="LiveId" clId="{C9CC4FF0-0674-4239-A695-D4BB51F3ACF6}" dt="2025-10-08T14:28:26.841" v="1415" actId="14100"/>
        <pc:sldMkLst>
          <pc:docMk/>
          <pc:sldMk cId="492705756" sldId="324"/>
        </pc:sldMkLst>
        <pc:picChg chg="add mod">
          <ac:chgData name="Rachaita Dutta" userId="f22006c0bb25b989" providerId="LiveId" clId="{C9CC4FF0-0674-4239-A695-D4BB51F3ACF6}" dt="2025-10-08T14:28:26.841" v="1415" actId="14100"/>
          <ac:picMkLst>
            <pc:docMk/>
            <pc:sldMk cId="492705756" sldId="324"/>
            <ac:picMk id="4" creationId="{3A8C8DAA-0D31-DE28-C742-FDD016DEC2D3}"/>
          </ac:picMkLst>
        </pc:picChg>
      </pc:sldChg>
      <pc:sldChg chg="delSp modSp del mod">
        <pc:chgData name="Rachaita Dutta" userId="f22006c0bb25b989" providerId="LiveId" clId="{C9CC4FF0-0674-4239-A695-D4BB51F3ACF6}" dt="2025-09-12T17:21:42.118" v="728" actId="47"/>
        <pc:sldMkLst>
          <pc:docMk/>
          <pc:sldMk cId="780421723" sldId="324"/>
        </pc:sldMkLst>
      </pc:sldChg>
      <pc:sldChg chg="delSp modSp del mod">
        <pc:chgData name="Rachaita Dutta" userId="f22006c0bb25b989" providerId="LiveId" clId="{C9CC4FF0-0674-4239-A695-D4BB51F3ACF6}" dt="2025-09-12T17:21:39.777" v="727" actId="47"/>
        <pc:sldMkLst>
          <pc:docMk/>
          <pc:sldMk cId="2770397835" sldId="325"/>
        </pc:sldMkLst>
      </pc:sldChg>
      <pc:sldChg chg="addSp delSp modSp add mod">
        <pc:chgData name="Rachaita Dutta" userId="f22006c0bb25b989" providerId="LiveId" clId="{C9CC4FF0-0674-4239-A695-D4BB51F3ACF6}" dt="2025-09-23T04:36:19.597" v="930" actId="14100"/>
        <pc:sldMkLst>
          <pc:docMk/>
          <pc:sldMk cId="4149735921" sldId="325"/>
        </pc:sldMkLst>
        <pc:picChg chg="add mod">
          <ac:chgData name="Rachaita Dutta" userId="f22006c0bb25b989" providerId="LiveId" clId="{C9CC4FF0-0674-4239-A695-D4BB51F3ACF6}" dt="2025-09-23T04:36:19.597" v="930" actId="14100"/>
          <ac:picMkLst>
            <pc:docMk/>
            <pc:sldMk cId="4149735921" sldId="325"/>
            <ac:picMk id="3" creationId="{F57714EF-1C4A-1753-D2CD-9DAF2EDF0322}"/>
          </ac:picMkLst>
        </pc:picChg>
      </pc:sldChg>
      <pc:sldChg chg="delSp modSp del mod">
        <pc:chgData name="Rachaita Dutta" userId="f22006c0bb25b989" providerId="LiveId" clId="{C9CC4FF0-0674-4239-A695-D4BB51F3ACF6}" dt="2025-09-12T17:07:07.602" v="668" actId="47"/>
        <pc:sldMkLst>
          <pc:docMk/>
          <pc:sldMk cId="1161767987" sldId="326"/>
        </pc:sldMkLst>
      </pc:sldChg>
      <pc:sldChg chg="addSp delSp modSp add mod">
        <pc:chgData name="Rachaita Dutta" userId="f22006c0bb25b989" providerId="LiveId" clId="{C9CC4FF0-0674-4239-A695-D4BB51F3ACF6}" dt="2025-09-23T04:41:09.066" v="936" actId="14100"/>
        <pc:sldMkLst>
          <pc:docMk/>
          <pc:sldMk cId="3125481395" sldId="326"/>
        </pc:sldMkLst>
        <pc:picChg chg="add mod">
          <ac:chgData name="Rachaita Dutta" userId="f22006c0bb25b989" providerId="LiveId" clId="{C9CC4FF0-0674-4239-A695-D4BB51F3ACF6}" dt="2025-09-23T04:41:09.066" v="936" actId="14100"/>
          <ac:picMkLst>
            <pc:docMk/>
            <pc:sldMk cId="3125481395" sldId="326"/>
            <ac:picMk id="3" creationId="{75900FD2-17C2-E125-F7D5-B5E7F0AF1181}"/>
          </ac:picMkLst>
        </pc:picChg>
      </pc:sldChg>
      <pc:sldChg chg="modSp del">
        <pc:chgData name="Rachaita Dutta" userId="f22006c0bb25b989" providerId="LiveId" clId="{C9CC4FF0-0674-4239-A695-D4BB51F3ACF6}" dt="2025-09-12T17:06:55.692" v="665" actId="47"/>
        <pc:sldMkLst>
          <pc:docMk/>
          <pc:sldMk cId="337053805" sldId="327"/>
        </pc:sldMkLst>
      </pc:sldChg>
      <pc:sldChg chg="addSp delSp modSp add mod">
        <pc:chgData name="Rachaita Dutta" userId="f22006c0bb25b989" providerId="LiveId" clId="{C9CC4FF0-0674-4239-A695-D4BB51F3ACF6}" dt="2025-10-08T15:02:37.073" v="1446"/>
        <pc:sldMkLst>
          <pc:docMk/>
          <pc:sldMk cId="1505609132" sldId="327"/>
        </pc:sldMkLst>
        <pc:grpChg chg="mod">
          <ac:chgData name="Rachaita Dutta" userId="f22006c0bb25b989" providerId="LiveId" clId="{C9CC4FF0-0674-4239-A695-D4BB51F3ACF6}" dt="2025-10-08T15:02:37.073" v="1446"/>
          <ac:grpSpMkLst>
            <pc:docMk/>
            <pc:sldMk cId="1505609132" sldId="327"/>
            <ac:grpSpMk id="11" creationId="{1E688F40-7B78-A7D9-0BCF-551811567582}"/>
          </ac:grpSpMkLst>
        </pc:grpChg>
        <pc:picChg chg="add mod">
          <ac:chgData name="Rachaita Dutta" userId="f22006c0bb25b989" providerId="LiveId" clId="{C9CC4FF0-0674-4239-A695-D4BB51F3ACF6}" dt="2025-09-23T04:43:38.722" v="943" actId="14100"/>
          <ac:picMkLst>
            <pc:docMk/>
            <pc:sldMk cId="1505609132" sldId="327"/>
            <ac:picMk id="3" creationId="{9794370D-4893-78D6-9117-0246972BEA54}"/>
          </ac:picMkLst>
        </pc:picChg>
        <pc:inkChg chg="add mod">
          <ac:chgData name="Rachaita Dutta" userId="f22006c0bb25b989" providerId="LiveId" clId="{C9CC4FF0-0674-4239-A695-D4BB51F3ACF6}" dt="2025-10-08T15:02:29.013" v="1439"/>
          <ac:inkMkLst>
            <pc:docMk/>
            <pc:sldMk cId="1505609132" sldId="327"/>
            <ac:inkMk id="4" creationId="{3E6729AF-F84F-AFD0-0317-45D349B9B42F}"/>
          </ac:inkMkLst>
        </pc:inkChg>
        <pc:inkChg chg="add">
          <ac:chgData name="Rachaita Dutta" userId="f22006c0bb25b989" providerId="LiveId" clId="{C9CC4FF0-0674-4239-A695-D4BB51F3ACF6}" dt="2025-10-08T15:02:31.144" v="1440" actId="9405"/>
          <ac:inkMkLst>
            <pc:docMk/>
            <pc:sldMk cId="1505609132" sldId="327"/>
            <ac:inkMk id="5" creationId="{7981F9E5-54DD-E4FA-068D-DC9705CA07EC}"/>
          </ac:inkMkLst>
        </pc:inkChg>
        <pc:inkChg chg="add mod">
          <ac:chgData name="Rachaita Dutta" userId="f22006c0bb25b989" providerId="LiveId" clId="{C9CC4FF0-0674-4239-A695-D4BB51F3ACF6}" dt="2025-10-08T15:02:37.073" v="1446"/>
          <ac:inkMkLst>
            <pc:docMk/>
            <pc:sldMk cId="1505609132" sldId="327"/>
            <ac:inkMk id="6" creationId="{C8AA2576-88B0-D5B0-AF3A-160FFF400535}"/>
          </ac:inkMkLst>
        </pc:inkChg>
        <pc:inkChg chg="add mod">
          <ac:chgData name="Rachaita Dutta" userId="f22006c0bb25b989" providerId="LiveId" clId="{C9CC4FF0-0674-4239-A695-D4BB51F3ACF6}" dt="2025-10-08T15:02:37.073" v="1446"/>
          <ac:inkMkLst>
            <pc:docMk/>
            <pc:sldMk cId="1505609132" sldId="327"/>
            <ac:inkMk id="7" creationId="{AC422E83-2E0D-5383-D613-A7CD792BC937}"/>
          </ac:inkMkLst>
        </pc:inkChg>
        <pc:inkChg chg="add mod">
          <ac:chgData name="Rachaita Dutta" userId="f22006c0bb25b989" providerId="LiveId" clId="{C9CC4FF0-0674-4239-A695-D4BB51F3ACF6}" dt="2025-10-08T15:02:37.073" v="1446"/>
          <ac:inkMkLst>
            <pc:docMk/>
            <pc:sldMk cId="1505609132" sldId="327"/>
            <ac:inkMk id="9" creationId="{B4099980-4BE9-C092-2A92-652E9DC4086F}"/>
          </ac:inkMkLst>
        </pc:inkChg>
        <pc:inkChg chg="add mod">
          <ac:chgData name="Rachaita Dutta" userId="f22006c0bb25b989" providerId="LiveId" clId="{C9CC4FF0-0674-4239-A695-D4BB51F3ACF6}" dt="2025-10-08T15:02:37.073" v="1446"/>
          <ac:inkMkLst>
            <pc:docMk/>
            <pc:sldMk cId="1505609132" sldId="327"/>
            <ac:inkMk id="10" creationId="{9E051CC1-7B8D-EF58-EF5B-511F6E553F5D}"/>
          </ac:inkMkLst>
        </pc:inkChg>
      </pc:sldChg>
      <pc:sldChg chg="modSp del">
        <pc:chgData name="Rachaita Dutta" userId="f22006c0bb25b989" providerId="LiveId" clId="{C9CC4FF0-0674-4239-A695-D4BB51F3ACF6}" dt="2025-09-12T17:06:56.569" v="666" actId="47"/>
        <pc:sldMkLst>
          <pc:docMk/>
          <pc:sldMk cId="1166248074" sldId="328"/>
        </pc:sldMkLst>
      </pc:sldChg>
      <pc:sldChg chg="addSp delSp modSp add mod">
        <pc:chgData name="Rachaita Dutta" userId="f22006c0bb25b989" providerId="LiveId" clId="{C9CC4FF0-0674-4239-A695-D4BB51F3ACF6}" dt="2025-10-08T14:56:00.580" v="1435"/>
        <pc:sldMkLst>
          <pc:docMk/>
          <pc:sldMk cId="3427282443" sldId="328"/>
        </pc:sldMkLst>
        <pc:grpChg chg="mod">
          <ac:chgData name="Rachaita Dutta" userId="f22006c0bb25b989" providerId="LiveId" clId="{C9CC4FF0-0674-4239-A695-D4BB51F3ACF6}" dt="2025-10-08T14:56:00.580" v="1435"/>
          <ac:grpSpMkLst>
            <pc:docMk/>
            <pc:sldMk cId="3427282443" sldId="328"/>
            <ac:grpSpMk id="13" creationId="{E808CE1D-6F4B-CB7B-F3BB-64A4E69F6E94}"/>
          </ac:grpSpMkLst>
        </pc:grpChg>
        <pc:picChg chg="add mod">
          <ac:chgData name="Rachaita Dutta" userId="f22006c0bb25b989" providerId="LiveId" clId="{C9CC4FF0-0674-4239-A695-D4BB51F3ACF6}" dt="2025-09-23T04:44:27.973" v="949" actId="14100"/>
          <ac:picMkLst>
            <pc:docMk/>
            <pc:sldMk cId="3427282443" sldId="328"/>
            <ac:picMk id="3" creationId="{71F2B28E-3685-3304-2FB1-D3DA8A47405A}"/>
          </ac:picMkLst>
        </pc:pic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2" creationId="{1CC1E5B7-27E9-3649-06D9-7E480D272AB2}"/>
          </ac:inkMkLst>
        </pc:ink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4" creationId="{D4E3B34F-BCC0-3C1C-3167-9F932CFE6B14}"/>
          </ac:inkMkLst>
        </pc:ink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6" creationId="{1D6401A4-8A59-7EE0-4F6B-ACB395DC9467}"/>
          </ac:inkMkLst>
        </pc:ink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8" creationId="{09995E18-AF7D-F48F-E8B7-B78B0D59522B}"/>
          </ac:inkMkLst>
        </pc:ink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10" creationId="{A0C26B44-00E9-6A0E-5137-5CCEDB7F9846}"/>
          </ac:inkMkLst>
        </pc:inkChg>
        <pc:inkChg chg="add mod">
          <ac:chgData name="Rachaita Dutta" userId="f22006c0bb25b989" providerId="LiveId" clId="{C9CC4FF0-0674-4239-A695-D4BB51F3ACF6}" dt="2025-10-08T14:56:00.580" v="1435"/>
          <ac:inkMkLst>
            <pc:docMk/>
            <pc:sldMk cId="3427282443" sldId="328"/>
            <ac:inkMk id="12" creationId="{E086B61C-2F59-2D9D-4E7B-19AE5D6EB13C}"/>
          </ac:inkMkLst>
        </pc:inkChg>
      </pc:sldChg>
      <pc:sldChg chg="modSp del">
        <pc:chgData name="Rachaita Dutta" userId="f22006c0bb25b989" providerId="LiveId" clId="{C9CC4FF0-0674-4239-A695-D4BB51F3ACF6}" dt="2025-09-12T17:06:57.451" v="667" actId="47"/>
        <pc:sldMkLst>
          <pc:docMk/>
          <pc:sldMk cId="1659295578" sldId="329"/>
        </pc:sldMkLst>
      </pc:sldChg>
      <pc:sldChg chg="addSp delSp modSp add mod">
        <pc:chgData name="Rachaita Dutta" userId="f22006c0bb25b989" providerId="LiveId" clId="{C9CC4FF0-0674-4239-A695-D4BB51F3ACF6}" dt="2025-09-23T04:44:48.168" v="955" actId="14100"/>
        <pc:sldMkLst>
          <pc:docMk/>
          <pc:sldMk cId="2282783342" sldId="329"/>
        </pc:sldMkLst>
        <pc:picChg chg="add mod">
          <ac:chgData name="Rachaita Dutta" userId="f22006c0bb25b989" providerId="LiveId" clId="{C9CC4FF0-0674-4239-A695-D4BB51F3ACF6}" dt="2025-09-23T04:44:48.168" v="955" actId="14100"/>
          <ac:picMkLst>
            <pc:docMk/>
            <pc:sldMk cId="2282783342" sldId="329"/>
            <ac:picMk id="3" creationId="{A9774146-D07B-8CEA-B20D-6E6E3EEAB141}"/>
          </ac:picMkLst>
        </pc:picChg>
      </pc:sldChg>
      <pc:sldChg chg="addSp delSp modSp add mod">
        <pc:chgData name="Rachaita Dutta" userId="f22006c0bb25b989" providerId="LiveId" clId="{C9CC4FF0-0674-4239-A695-D4BB51F3ACF6}" dt="2025-09-23T04:45:09.019" v="961" actId="14100"/>
        <pc:sldMkLst>
          <pc:docMk/>
          <pc:sldMk cId="2895811726" sldId="330"/>
        </pc:sldMkLst>
        <pc:picChg chg="add mod">
          <ac:chgData name="Rachaita Dutta" userId="f22006c0bb25b989" providerId="LiveId" clId="{C9CC4FF0-0674-4239-A695-D4BB51F3ACF6}" dt="2025-09-23T04:45:09.019" v="961" actId="14100"/>
          <ac:picMkLst>
            <pc:docMk/>
            <pc:sldMk cId="2895811726" sldId="330"/>
            <ac:picMk id="3" creationId="{E85068D5-49E2-98C7-8AE0-C8AE38533D68}"/>
          </ac:picMkLst>
        </pc:picChg>
      </pc:sldChg>
      <pc:sldChg chg="modSp del">
        <pc:chgData name="Rachaita Dutta" userId="f22006c0bb25b989" providerId="LiveId" clId="{C9CC4FF0-0674-4239-A695-D4BB51F3ACF6}" dt="2025-09-12T17:07:08.885" v="669" actId="47"/>
        <pc:sldMkLst>
          <pc:docMk/>
          <pc:sldMk cId="3232033403" sldId="330"/>
        </pc:sldMkLst>
      </pc:sldChg>
      <pc:sldChg chg="addSp modSp add mod">
        <pc:chgData name="Rachaita Dutta" userId="f22006c0bb25b989" providerId="LiveId" clId="{C9CC4FF0-0674-4239-A695-D4BB51F3ACF6}" dt="2025-10-08T14:28:43.259" v="1419" actId="14100"/>
        <pc:sldMkLst>
          <pc:docMk/>
          <pc:sldMk cId="2599991281" sldId="331"/>
        </pc:sldMkLst>
        <pc:picChg chg="add mod">
          <ac:chgData name="Rachaita Dutta" userId="f22006c0bb25b989" providerId="LiveId" clId="{C9CC4FF0-0674-4239-A695-D4BB51F3ACF6}" dt="2025-10-08T14:28:43.259" v="1419" actId="14100"/>
          <ac:picMkLst>
            <pc:docMk/>
            <pc:sldMk cId="2599991281" sldId="331"/>
            <ac:picMk id="3" creationId="{6E75CF98-C061-6D2F-6E61-F665E974C33E}"/>
          </ac:picMkLst>
        </pc:picChg>
      </pc:sldChg>
      <pc:sldChg chg="modSp del mod">
        <pc:chgData name="Rachaita Dutta" userId="f22006c0bb25b989" providerId="LiveId" clId="{C9CC4FF0-0674-4239-A695-D4BB51F3ACF6}" dt="2025-09-12T17:07:09.572" v="670" actId="47"/>
        <pc:sldMkLst>
          <pc:docMk/>
          <pc:sldMk cId="3252665657" sldId="331"/>
        </pc:sldMkLst>
      </pc:sldChg>
      <pc:sldChg chg="addSp modSp add mod">
        <pc:chgData name="Rachaita Dutta" userId="f22006c0bb25b989" providerId="LiveId" clId="{C9CC4FF0-0674-4239-A695-D4BB51F3ACF6}" dt="2025-10-08T14:29:01.541" v="1424" actId="14100"/>
        <pc:sldMkLst>
          <pc:docMk/>
          <pc:sldMk cId="722705525" sldId="332"/>
        </pc:sldMkLst>
        <pc:picChg chg="add mod">
          <ac:chgData name="Rachaita Dutta" userId="f22006c0bb25b989" providerId="LiveId" clId="{C9CC4FF0-0674-4239-A695-D4BB51F3ACF6}" dt="2025-10-08T14:29:01.541" v="1424" actId="14100"/>
          <ac:picMkLst>
            <pc:docMk/>
            <pc:sldMk cId="722705525" sldId="332"/>
            <ac:picMk id="3" creationId="{10C3DBE3-CF27-41B1-77EE-192DBB6E40EB}"/>
          </ac:picMkLst>
        </pc:picChg>
      </pc:sldChg>
      <pc:sldChg chg="modSp add del mod">
        <pc:chgData name="Rachaita Dutta" userId="f22006c0bb25b989" providerId="LiveId" clId="{C9CC4FF0-0674-4239-A695-D4BB51F3ACF6}" dt="2025-09-12T17:07:10.387" v="671" actId="47"/>
        <pc:sldMkLst>
          <pc:docMk/>
          <pc:sldMk cId="1182911439" sldId="332"/>
        </pc:sldMkLst>
      </pc:sldChg>
      <pc:sldChg chg="addSp delSp modSp add mod">
        <pc:chgData name="Rachaita Dutta" userId="f22006c0bb25b989" providerId="LiveId" clId="{C9CC4FF0-0674-4239-A695-D4BB51F3ACF6}" dt="2025-10-09T06:36:30.157" v="1453" actId="14100"/>
        <pc:sldMkLst>
          <pc:docMk/>
          <pc:sldMk cId="1760796984" sldId="333"/>
        </pc:sldMkLst>
        <pc:picChg chg="add mod">
          <ac:chgData name="Rachaita Dutta" userId="f22006c0bb25b989" providerId="LiveId" clId="{C9CC4FF0-0674-4239-A695-D4BB51F3ACF6}" dt="2025-10-09T06:36:30.157" v="1453" actId="14100"/>
          <ac:picMkLst>
            <pc:docMk/>
            <pc:sldMk cId="1760796984" sldId="333"/>
            <ac:picMk id="4" creationId="{89BFCDA7-DC14-72CB-8834-3E61AB6C0D33}"/>
          </ac:picMkLst>
        </pc:picChg>
      </pc:sldChg>
      <pc:sldChg chg="modSp add del mod">
        <pc:chgData name="Rachaita Dutta" userId="f22006c0bb25b989" providerId="LiveId" clId="{C9CC4FF0-0674-4239-A695-D4BB51F3ACF6}" dt="2025-09-12T17:07:11.586" v="672" actId="47"/>
        <pc:sldMkLst>
          <pc:docMk/>
          <pc:sldMk cId="1864384467" sldId="333"/>
        </pc:sldMkLst>
      </pc:sldChg>
      <pc:sldChg chg="addSp delSp modSp add mod">
        <pc:chgData name="Rachaita Dutta" userId="f22006c0bb25b989" providerId="LiveId" clId="{C9CC4FF0-0674-4239-A695-D4BB51F3ACF6}" dt="2025-10-09T06:36:58.314" v="1461" actId="14100"/>
        <pc:sldMkLst>
          <pc:docMk/>
          <pc:sldMk cId="1370953967" sldId="334"/>
        </pc:sldMkLst>
        <pc:picChg chg="add mod">
          <ac:chgData name="Rachaita Dutta" userId="f22006c0bb25b989" providerId="LiveId" clId="{C9CC4FF0-0674-4239-A695-D4BB51F3ACF6}" dt="2025-10-09T06:36:58.314" v="1461" actId="14100"/>
          <ac:picMkLst>
            <pc:docMk/>
            <pc:sldMk cId="1370953967" sldId="334"/>
            <ac:picMk id="4" creationId="{DC5609BE-670B-52E3-609E-794D609A962D}"/>
          </ac:picMkLst>
        </pc:picChg>
      </pc:sldChg>
      <pc:sldChg chg="modSp add del mod">
        <pc:chgData name="Rachaita Dutta" userId="f22006c0bb25b989" providerId="LiveId" clId="{C9CC4FF0-0674-4239-A695-D4BB51F3ACF6}" dt="2025-09-12T17:07:12.381" v="673" actId="47"/>
        <pc:sldMkLst>
          <pc:docMk/>
          <pc:sldMk cId="3195720127" sldId="334"/>
        </pc:sldMkLst>
      </pc:sldChg>
      <pc:sldChg chg="addSp delSp modSp add mod">
        <pc:chgData name="Rachaita Dutta" userId="f22006c0bb25b989" providerId="LiveId" clId="{C9CC4FF0-0674-4239-A695-D4BB51F3ACF6}" dt="2025-10-09T06:37:18.395" v="1465" actId="14100"/>
        <pc:sldMkLst>
          <pc:docMk/>
          <pc:sldMk cId="1028983385" sldId="335"/>
        </pc:sldMkLst>
        <pc:picChg chg="add mod">
          <ac:chgData name="Rachaita Dutta" userId="f22006c0bb25b989" providerId="LiveId" clId="{C9CC4FF0-0674-4239-A695-D4BB51F3ACF6}" dt="2025-10-09T06:37:18.395" v="1465" actId="14100"/>
          <ac:picMkLst>
            <pc:docMk/>
            <pc:sldMk cId="1028983385" sldId="335"/>
            <ac:picMk id="4" creationId="{6F566897-6515-6C4E-F86B-7B931374E1FC}"/>
          </ac:picMkLst>
        </pc:picChg>
      </pc:sldChg>
      <pc:sldChg chg="addSp delSp modSp add mod">
        <pc:chgData name="Rachaita Dutta" userId="f22006c0bb25b989" providerId="LiveId" clId="{C9CC4FF0-0674-4239-A695-D4BB51F3ACF6}" dt="2025-10-09T09:31:32.085" v="1473" actId="14100"/>
        <pc:sldMkLst>
          <pc:docMk/>
          <pc:sldMk cId="860654509" sldId="336"/>
        </pc:sldMkLst>
        <pc:picChg chg="add mod">
          <ac:chgData name="Rachaita Dutta" userId="f22006c0bb25b989" providerId="LiveId" clId="{C9CC4FF0-0674-4239-A695-D4BB51F3ACF6}" dt="2025-10-09T09:31:32.085" v="1473" actId="14100"/>
          <ac:picMkLst>
            <pc:docMk/>
            <pc:sldMk cId="860654509" sldId="336"/>
            <ac:picMk id="3" creationId="{CA512A4E-8E6F-7907-EDF8-C7A710D771DC}"/>
          </ac:picMkLst>
        </pc:picChg>
      </pc:sldChg>
      <pc:sldChg chg="addSp delSp modSp add mod">
        <pc:chgData name="Rachaita Dutta" userId="f22006c0bb25b989" providerId="LiveId" clId="{C9CC4FF0-0674-4239-A695-D4BB51F3ACF6}" dt="2025-10-09T09:39:17.576" v="1479" actId="14100"/>
        <pc:sldMkLst>
          <pc:docMk/>
          <pc:sldMk cId="2198194881" sldId="337"/>
        </pc:sldMkLst>
        <pc:picChg chg="add mod">
          <ac:chgData name="Rachaita Dutta" userId="f22006c0bb25b989" providerId="LiveId" clId="{C9CC4FF0-0674-4239-A695-D4BB51F3ACF6}" dt="2025-10-09T09:39:17.576" v="1479" actId="14100"/>
          <ac:picMkLst>
            <pc:docMk/>
            <pc:sldMk cId="2198194881" sldId="337"/>
            <ac:picMk id="3" creationId="{E8021281-877F-7C9D-6837-538771950F5E}"/>
          </ac:picMkLst>
        </pc:picChg>
      </pc:sldChg>
      <pc:sldChg chg="addSp delSp modSp add mod">
        <pc:chgData name="Rachaita Dutta" userId="f22006c0bb25b989" providerId="LiveId" clId="{C9CC4FF0-0674-4239-A695-D4BB51F3ACF6}" dt="2025-10-09T09:40:23.086" v="1492" actId="478"/>
        <pc:sldMkLst>
          <pc:docMk/>
          <pc:sldMk cId="473864570" sldId="338"/>
        </pc:sldMkLst>
        <pc:picChg chg="add mod">
          <ac:chgData name="Rachaita Dutta" userId="f22006c0bb25b989" providerId="LiveId" clId="{C9CC4FF0-0674-4239-A695-D4BB51F3ACF6}" dt="2025-10-09T09:40:18.409" v="1490" actId="14100"/>
          <ac:picMkLst>
            <pc:docMk/>
            <pc:sldMk cId="473864570" sldId="338"/>
            <ac:picMk id="8" creationId="{7D23B3DC-045D-C0C0-1E63-CBC39DD7C838}"/>
          </ac:picMkLst>
        </pc:picChg>
      </pc:sldChg>
      <pc:sldChg chg="addSp delSp modSp add mod">
        <pc:chgData name="Rachaita Dutta" userId="f22006c0bb25b989" providerId="LiveId" clId="{C9CC4FF0-0674-4239-A695-D4BB51F3ACF6}" dt="2025-10-09T09:40:49.156" v="1499" actId="14100"/>
        <pc:sldMkLst>
          <pc:docMk/>
          <pc:sldMk cId="2076347606" sldId="339"/>
        </pc:sldMkLst>
        <pc:picChg chg="add mod">
          <ac:chgData name="Rachaita Dutta" userId="f22006c0bb25b989" providerId="LiveId" clId="{C9CC4FF0-0674-4239-A695-D4BB51F3ACF6}" dt="2025-10-09T09:40:49.156" v="1499" actId="14100"/>
          <ac:picMkLst>
            <pc:docMk/>
            <pc:sldMk cId="2076347606" sldId="339"/>
            <ac:picMk id="3" creationId="{DC29680A-277B-E1A4-CD6C-89662D8DFA9B}"/>
          </ac:picMkLst>
        </pc:picChg>
      </pc:sldChg>
      <pc:sldChg chg="addSp delSp modSp add mod">
        <pc:chgData name="Rachaita Dutta" userId="f22006c0bb25b989" providerId="LiveId" clId="{C9CC4FF0-0674-4239-A695-D4BB51F3ACF6}" dt="2025-10-09T09:41:22.881" v="1506" actId="14100"/>
        <pc:sldMkLst>
          <pc:docMk/>
          <pc:sldMk cId="1706680432" sldId="340"/>
        </pc:sldMkLst>
        <pc:picChg chg="add mod">
          <ac:chgData name="Rachaita Dutta" userId="f22006c0bb25b989" providerId="LiveId" clId="{C9CC4FF0-0674-4239-A695-D4BB51F3ACF6}" dt="2025-10-09T09:41:22.881" v="1506" actId="14100"/>
          <ac:picMkLst>
            <pc:docMk/>
            <pc:sldMk cId="1706680432" sldId="340"/>
            <ac:picMk id="3" creationId="{5E9B3329-53E1-628B-459F-319EAFBF31FA}"/>
          </ac:picMkLst>
        </pc:picChg>
      </pc:sldChg>
      <pc:sldChg chg="addSp delSp modSp add mod">
        <pc:chgData name="Rachaita Dutta" userId="f22006c0bb25b989" providerId="LiveId" clId="{C9CC4FF0-0674-4239-A695-D4BB51F3ACF6}" dt="2025-10-09T09:41:55.446" v="1514" actId="14100"/>
        <pc:sldMkLst>
          <pc:docMk/>
          <pc:sldMk cId="3261865622" sldId="341"/>
        </pc:sldMkLst>
        <pc:picChg chg="add mod">
          <ac:chgData name="Rachaita Dutta" userId="f22006c0bb25b989" providerId="LiveId" clId="{C9CC4FF0-0674-4239-A695-D4BB51F3ACF6}" dt="2025-10-09T09:41:55.446" v="1514" actId="14100"/>
          <ac:picMkLst>
            <pc:docMk/>
            <pc:sldMk cId="3261865622" sldId="341"/>
            <ac:picMk id="3" creationId="{A52283E3-07B5-A898-A222-907C41FD4893}"/>
          </ac:picMkLst>
        </pc:picChg>
      </pc:sldChg>
      <pc:sldChg chg="addSp delSp modSp add mod">
        <pc:chgData name="Rachaita Dutta" userId="f22006c0bb25b989" providerId="LiveId" clId="{C9CC4FF0-0674-4239-A695-D4BB51F3ACF6}" dt="2025-10-09T09:56:07.803" v="1521" actId="14100"/>
        <pc:sldMkLst>
          <pc:docMk/>
          <pc:sldMk cId="3420147408" sldId="342"/>
        </pc:sldMkLst>
        <pc:picChg chg="add mod">
          <ac:chgData name="Rachaita Dutta" userId="f22006c0bb25b989" providerId="LiveId" clId="{C9CC4FF0-0674-4239-A695-D4BB51F3ACF6}" dt="2025-10-09T09:56:07.803" v="1521" actId="14100"/>
          <ac:picMkLst>
            <pc:docMk/>
            <pc:sldMk cId="3420147408" sldId="342"/>
            <ac:picMk id="3" creationId="{7A4830E3-21E3-23E6-14FB-D56DB1BD4CF2}"/>
          </ac:picMkLst>
        </pc:picChg>
      </pc:sldChg>
      <pc:sldChg chg="addSp delSp modSp add mod">
        <pc:chgData name="Rachaita Dutta" userId="f22006c0bb25b989" providerId="LiveId" clId="{C9CC4FF0-0674-4239-A695-D4BB51F3ACF6}" dt="2025-10-11T09:21:35.395" v="1541" actId="14100"/>
        <pc:sldMkLst>
          <pc:docMk/>
          <pc:sldMk cId="2101522739" sldId="343"/>
        </pc:sldMkLst>
        <pc:picChg chg="del">
          <ac:chgData name="Rachaita Dutta" userId="f22006c0bb25b989" providerId="LiveId" clId="{C9CC4FF0-0674-4239-A695-D4BB51F3ACF6}" dt="2025-10-11T09:21:05.253" v="1534" actId="478"/>
          <ac:picMkLst>
            <pc:docMk/>
            <pc:sldMk cId="2101522739" sldId="343"/>
            <ac:picMk id="3" creationId="{4E4D8A6D-CCDD-E9D7-8987-85F8FBFCF13C}"/>
          </ac:picMkLst>
        </pc:picChg>
        <pc:picChg chg="add mod">
          <ac:chgData name="Rachaita Dutta" userId="f22006c0bb25b989" providerId="LiveId" clId="{C9CC4FF0-0674-4239-A695-D4BB51F3ACF6}" dt="2025-10-11T09:21:35.395" v="1541" actId="14100"/>
          <ac:picMkLst>
            <pc:docMk/>
            <pc:sldMk cId="2101522739" sldId="343"/>
            <ac:picMk id="4" creationId="{80AAF560-7C4C-61C6-3D2C-D434B8127283}"/>
          </ac:picMkLst>
        </pc:picChg>
      </pc:sldChg>
      <pc:sldChg chg="addSp delSp modSp add del mod">
        <pc:chgData name="Rachaita Dutta" userId="f22006c0bb25b989" providerId="LiveId" clId="{C9CC4FF0-0674-4239-A695-D4BB51F3ACF6}" dt="2025-10-09T14:35:21.310" v="1532" actId="47"/>
        <pc:sldMkLst>
          <pc:docMk/>
          <pc:sldMk cId="2492281123" sldId="343"/>
        </pc:sldMkLst>
      </pc:sldChg>
      <pc:sldChg chg="addSp delSp modSp add mod">
        <pc:chgData name="Rachaita Dutta" userId="f22006c0bb25b989" providerId="LiveId" clId="{C9CC4FF0-0674-4239-A695-D4BB51F3ACF6}" dt="2025-10-11T09:35:59.407" v="1548" actId="14100"/>
        <pc:sldMkLst>
          <pc:docMk/>
          <pc:sldMk cId="2694701785" sldId="344"/>
        </pc:sldMkLst>
        <pc:picChg chg="del">
          <ac:chgData name="Rachaita Dutta" userId="f22006c0bb25b989" providerId="LiveId" clId="{C9CC4FF0-0674-4239-A695-D4BB51F3ACF6}" dt="2025-10-11T09:35:39.266" v="1543" actId="478"/>
          <ac:picMkLst>
            <pc:docMk/>
            <pc:sldMk cId="2694701785" sldId="344"/>
            <ac:picMk id="3" creationId="{53376B4D-1C38-A060-EBAC-12F3F4916D20}"/>
          </ac:picMkLst>
        </pc:picChg>
        <pc:picChg chg="add mod">
          <ac:chgData name="Rachaita Dutta" userId="f22006c0bb25b989" providerId="LiveId" clId="{C9CC4FF0-0674-4239-A695-D4BB51F3ACF6}" dt="2025-10-11T09:35:59.407" v="1548" actId="14100"/>
          <ac:picMkLst>
            <pc:docMk/>
            <pc:sldMk cId="2694701785" sldId="344"/>
            <ac:picMk id="4" creationId="{B8AA6E64-B4E2-2DE1-0EE4-0F4B25791EC5}"/>
          </ac:picMkLst>
        </pc:picChg>
      </pc:sldChg>
      <pc:sldChg chg="addSp delSp modSp add mod">
        <pc:chgData name="Rachaita Dutta" userId="f22006c0bb25b989" providerId="LiveId" clId="{C9CC4FF0-0674-4239-A695-D4BB51F3ACF6}" dt="2025-10-11T09:36:22.204" v="1556" actId="14100"/>
        <pc:sldMkLst>
          <pc:docMk/>
          <pc:sldMk cId="3324964236" sldId="345"/>
        </pc:sldMkLst>
        <pc:picChg chg="del">
          <ac:chgData name="Rachaita Dutta" userId="f22006c0bb25b989" providerId="LiveId" clId="{C9CC4FF0-0674-4239-A695-D4BB51F3ACF6}" dt="2025-10-11T09:36:04.260" v="1550" actId="478"/>
          <ac:picMkLst>
            <pc:docMk/>
            <pc:sldMk cId="3324964236" sldId="345"/>
            <ac:picMk id="3" creationId="{D5B35C56-DA62-F3F7-C00D-2C64D98120EB}"/>
          </ac:picMkLst>
        </pc:picChg>
        <pc:picChg chg="add mod">
          <ac:chgData name="Rachaita Dutta" userId="f22006c0bb25b989" providerId="LiveId" clId="{C9CC4FF0-0674-4239-A695-D4BB51F3ACF6}" dt="2025-10-11T09:36:22.204" v="1556" actId="14100"/>
          <ac:picMkLst>
            <pc:docMk/>
            <pc:sldMk cId="3324964236" sldId="345"/>
            <ac:picMk id="4" creationId="{65EB7BE5-EA21-4C3A-5C2F-FD50E5B46612}"/>
          </ac:picMkLst>
        </pc:picChg>
      </pc:sldChg>
      <pc:sldChg chg="addSp delSp modSp add mod">
        <pc:chgData name="Rachaita Dutta" userId="f22006c0bb25b989" providerId="LiveId" clId="{C9CC4FF0-0674-4239-A695-D4BB51F3ACF6}" dt="2025-10-11T09:52:38.303" v="1562" actId="14100"/>
        <pc:sldMkLst>
          <pc:docMk/>
          <pc:sldMk cId="3047918239" sldId="346"/>
        </pc:sldMkLst>
        <pc:picChg chg="del">
          <ac:chgData name="Rachaita Dutta" userId="f22006c0bb25b989" providerId="LiveId" clId="{C9CC4FF0-0674-4239-A695-D4BB51F3ACF6}" dt="2025-10-11T09:52:18.165" v="1558" actId="478"/>
          <ac:picMkLst>
            <pc:docMk/>
            <pc:sldMk cId="3047918239" sldId="346"/>
            <ac:picMk id="3" creationId="{6E36DE3A-AFCE-C26C-8881-57A266B387C8}"/>
          </ac:picMkLst>
        </pc:picChg>
        <pc:picChg chg="add mod">
          <ac:chgData name="Rachaita Dutta" userId="f22006c0bb25b989" providerId="LiveId" clId="{C9CC4FF0-0674-4239-A695-D4BB51F3ACF6}" dt="2025-10-11T09:52:38.303" v="1562" actId="14100"/>
          <ac:picMkLst>
            <pc:docMk/>
            <pc:sldMk cId="3047918239" sldId="346"/>
            <ac:picMk id="4" creationId="{3E5DEC9F-A28E-83E5-1CFC-3B566B7605F4}"/>
          </ac:picMkLst>
        </pc:picChg>
      </pc:sldChg>
      <pc:sldChg chg="addSp delSp modSp add mod">
        <pc:chgData name="Rachaita Dutta" userId="f22006c0bb25b989" providerId="LiveId" clId="{C9CC4FF0-0674-4239-A695-D4BB51F3ACF6}" dt="2025-10-11T09:52:58.459" v="1569" actId="14100"/>
        <pc:sldMkLst>
          <pc:docMk/>
          <pc:sldMk cId="1030683894" sldId="347"/>
        </pc:sldMkLst>
        <pc:picChg chg="del">
          <ac:chgData name="Rachaita Dutta" userId="f22006c0bb25b989" providerId="LiveId" clId="{C9CC4FF0-0674-4239-A695-D4BB51F3ACF6}" dt="2025-10-11T09:52:43.979" v="1564" actId="478"/>
          <ac:picMkLst>
            <pc:docMk/>
            <pc:sldMk cId="1030683894" sldId="347"/>
            <ac:picMk id="3" creationId="{DA2DD2B4-E7C3-BD8A-A0E2-344B2F4B1B57}"/>
          </ac:picMkLst>
        </pc:picChg>
        <pc:picChg chg="add mod">
          <ac:chgData name="Rachaita Dutta" userId="f22006c0bb25b989" providerId="LiveId" clId="{C9CC4FF0-0674-4239-A695-D4BB51F3ACF6}" dt="2025-10-11T09:52:58.459" v="1569" actId="14100"/>
          <ac:picMkLst>
            <pc:docMk/>
            <pc:sldMk cId="1030683894" sldId="347"/>
            <ac:picMk id="4" creationId="{124484FC-3CE3-BB58-1A95-3DD5215D7001}"/>
          </ac:picMkLst>
        </pc:picChg>
      </pc:sldChg>
      <pc:sldChg chg="addSp delSp modSp add mod ord">
        <pc:chgData name="Rachaita Dutta" userId="f22006c0bb25b989" providerId="LiveId" clId="{C9CC4FF0-0674-4239-A695-D4BB51F3ACF6}" dt="2025-10-11T09:53:50.768" v="1583" actId="21"/>
        <pc:sldMkLst>
          <pc:docMk/>
          <pc:sldMk cId="2211705064" sldId="348"/>
        </pc:sldMkLst>
        <pc:picChg chg="del">
          <ac:chgData name="Rachaita Dutta" userId="f22006c0bb25b989" providerId="LiveId" clId="{C9CC4FF0-0674-4239-A695-D4BB51F3ACF6}" dt="2025-10-11T09:53:01.634" v="1571" actId="478"/>
          <ac:picMkLst>
            <pc:docMk/>
            <pc:sldMk cId="2211705064" sldId="348"/>
            <ac:picMk id="3" creationId="{1D618EBC-A06A-1317-CB49-CC2AA6CE9796}"/>
          </ac:picMkLst>
        </pc:picChg>
        <pc:picChg chg="add mod">
          <ac:chgData name="Rachaita Dutta" userId="f22006c0bb25b989" providerId="LiveId" clId="{C9CC4FF0-0674-4239-A695-D4BB51F3ACF6}" dt="2025-10-11T09:53:39.618" v="1578" actId="1076"/>
          <ac:picMkLst>
            <pc:docMk/>
            <pc:sldMk cId="2211705064" sldId="348"/>
            <ac:picMk id="4" creationId="{AFB71366-FB11-3256-D079-9409F2D0D5AD}"/>
          </ac:picMkLst>
        </pc:picChg>
        <pc:picChg chg="add del mod">
          <ac:chgData name="Rachaita Dutta" userId="f22006c0bb25b989" providerId="LiveId" clId="{C9CC4FF0-0674-4239-A695-D4BB51F3ACF6}" dt="2025-10-11T09:53:50.768" v="1583" actId="21"/>
          <ac:picMkLst>
            <pc:docMk/>
            <pc:sldMk cId="2211705064" sldId="348"/>
            <ac:picMk id="6" creationId="{509DFA89-09F4-3E39-F013-C47F189CAE98}"/>
          </ac:picMkLst>
        </pc:picChg>
      </pc:sldChg>
      <pc:sldChg chg="addSp delSp modSp add mod">
        <pc:chgData name="Rachaita Dutta" userId="f22006c0bb25b989" providerId="LiveId" clId="{C9CC4FF0-0674-4239-A695-D4BB51F3ACF6}" dt="2025-10-11T09:54:06.961" v="1590" actId="478"/>
        <pc:sldMkLst>
          <pc:docMk/>
          <pc:sldMk cId="404701770" sldId="349"/>
        </pc:sldMkLst>
        <pc:picChg chg="add del mod">
          <ac:chgData name="Rachaita Dutta" userId="f22006c0bb25b989" providerId="LiveId" clId="{C9CC4FF0-0674-4239-A695-D4BB51F3ACF6}" dt="2025-10-11T09:54:06.961" v="1590" actId="478"/>
          <ac:picMkLst>
            <pc:docMk/>
            <pc:sldMk cId="404701770" sldId="349"/>
            <ac:picMk id="2" creationId="{6E5CDC1F-B92E-EF24-0DAC-0A32AB04DF55}"/>
          </ac:picMkLst>
        </pc:picChg>
        <pc:picChg chg="del">
          <ac:chgData name="Rachaita Dutta" userId="f22006c0bb25b989" providerId="LiveId" clId="{C9CC4FF0-0674-4239-A695-D4BB51F3ACF6}" dt="2025-10-11T09:53:43.047" v="1580" actId="478"/>
          <ac:picMkLst>
            <pc:docMk/>
            <pc:sldMk cId="404701770" sldId="349"/>
            <ac:picMk id="3" creationId="{97D4F474-677B-5303-7FC4-CC89A96A1E1C}"/>
          </ac:picMkLst>
        </pc:picChg>
        <pc:picChg chg="add mod">
          <ac:chgData name="Rachaita Dutta" userId="f22006c0bb25b989" providerId="LiveId" clId="{C9CC4FF0-0674-4239-A695-D4BB51F3ACF6}" dt="2025-10-11T09:54:02.844" v="1588" actId="14100"/>
          <ac:picMkLst>
            <pc:docMk/>
            <pc:sldMk cId="404701770" sldId="349"/>
            <ac:picMk id="6" creationId="{509DFA89-09F4-3E39-F013-C47F189CAE98}"/>
          </ac:picMkLst>
        </pc:picChg>
      </pc:sldChg>
      <pc:sldChg chg="addSp delSp modSp add mod">
        <pc:chgData name="Rachaita Dutta" userId="f22006c0bb25b989" providerId="LiveId" clId="{C9CC4FF0-0674-4239-A695-D4BB51F3ACF6}" dt="2025-10-11T09:54:26.874" v="1597" actId="14100"/>
        <pc:sldMkLst>
          <pc:docMk/>
          <pc:sldMk cId="3698233333" sldId="350"/>
        </pc:sldMkLst>
        <pc:picChg chg="add mod">
          <ac:chgData name="Rachaita Dutta" userId="f22006c0bb25b989" providerId="LiveId" clId="{C9CC4FF0-0674-4239-A695-D4BB51F3ACF6}" dt="2025-10-11T09:54:26.874" v="1597" actId="14100"/>
          <ac:picMkLst>
            <pc:docMk/>
            <pc:sldMk cId="3698233333" sldId="350"/>
            <ac:picMk id="3" creationId="{15031A21-F141-E920-6A17-0FB8CB30E287}"/>
          </ac:picMkLst>
        </pc:picChg>
        <pc:picChg chg="del">
          <ac:chgData name="Rachaita Dutta" userId="f22006c0bb25b989" providerId="LiveId" clId="{C9CC4FF0-0674-4239-A695-D4BB51F3ACF6}" dt="2025-10-11T09:54:12.569" v="1592" actId="478"/>
          <ac:picMkLst>
            <pc:docMk/>
            <pc:sldMk cId="3698233333" sldId="350"/>
            <ac:picMk id="4" creationId="{02FC28B4-CB63-5D35-9B22-A4BA057B7B8D}"/>
          </ac:picMkLst>
        </pc:picChg>
      </pc:sldChg>
      <pc:sldChg chg="addSp delSp modSp add mod">
        <pc:chgData name="Rachaita Dutta" userId="f22006c0bb25b989" providerId="LiveId" clId="{C9CC4FF0-0674-4239-A695-D4BB51F3ACF6}" dt="2025-10-11T09:54:50.614" v="1604" actId="14100"/>
        <pc:sldMkLst>
          <pc:docMk/>
          <pc:sldMk cId="3458864054" sldId="351"/>
        </pc:sldMkLst>
        <pc:picChg chg="add mod">
          <ac:chgData name="Rachaita Dutta" userId="f22006c0bb25b989" providerId="LiveId" clId="{C9CC4FF0-0674-4239-A695-D4BB51F3ACF6}" dt="2025-10-11T09:54:50.614" v="1604" actId="14100"/>
          <ac:picMkLst>
            <pc:docMk/>
            <pc:sldMk cId="3458864054" sldId="351"/>
            <ac:picMk id="3" creationId="{EF049EBB-5428-DEDA-1B7D-C375CDCAE61F}"/>
          </ac:picMkLst>
        </pc:picChg>
        <pc:picChg chg="del">
          <ac:chgData name="Rachaita Dutta" userId="f22006c0bb25b989" providerId="LiveId" clId="{C9CC4FF0-0674-4239-A695-D4BB51F3ACF6}" dt="2025-10-11T09:54:31.468" v="1599" actId="478"/>
          <ac:picMkLst>
            <pc:docMk/>
            <pc:sldMk cId="3458864054" sldId="351"/>
            <ac:picMk id="4" creationId="{5BE3D465-424D-D8B2-BF45-1268ECDC98E6}"/>
          </ac:picMkLst>
        </pc:picChg>
      </pc:sldChg>
      <pc:sldMasterChg chg="modSp modSldLayout">
        <pc:chgData name="Rachaita Dutta" userId="f22006c0bb25b989" providerId="LiveId" clId="{C9CC4FF0-0674-4239-A695-D4BB51F3ACF6}" dt="2025-09-12T17:01:20.260" v="630"/>
        <pc:sldMasterMkLst>
          <pc:docMk/>
          <pc:sldMasterMk cId="1636003154" sldId="2147483648"/>
        </pc:sldMasterMkLst>
        <pc:spChg chg="mod">
          <ac:chgData name="Rachaita Dutta" userId="f22006c0bb25b989" providerId="LiveId" clId="{C9CC4FF0-0674-4239-A695-D4BB51F3ACF6}" dt="2025-09-12T17:01:20.260" v="630"/>
          <ac:spMkLst>
            <pc:docMk/>
            <pc:sldMasterMk cId="1636003154" sldId="2147483648"/>
            <ac:spMk id="2" creationId="{FF3B57D9-86AF-A333-72B5-F387677E3366}"/>
          </ac:spMkLst>
        </pc:spChg>
        <pc:spChg chg="mod">
          <ac:chgData name="Rachaita Dutta" userId="f22006c0bb25b989" providerId="LiveId" clId="{C9CC4FF0-0674-4239-A695-D4BB51F3ACF6}" dt="2025-09-12T17:01:20.260" v="630"/>
          <ac:spMkLst>
            <pc:docMk/>
            <pc:sldMasterMk cId="1636003154" sldId="2147483648"/>
            <ac:spMk id="3" creationId="{6716097B-2AAF-BB62-EE1B-3B3DA29D35E4}"/>
          </ac:spMkLst>
        </pc:spChg>
        <pc:spChg chg="mod">
          <ac:chgData name="Rachaita Dutta" userId="f22006c0bb25b989" providerId="LiveId" clId="{C9CC4FF0-0674-4239-A695-D4BB51F3ACF6}" dt="2025-09-12T17:01:20.260" v="630"/>
          <ac:spMkLst>
            <pc:docMk/>
            <pc:sldMasterMk cId="1636003154" sldId="2147483648"/>
            <ac:spMk id="4" creationId="{40E44B38-E59B-D511-CC7B-CC87760C7CAA}"/>
          </ac:spMkLst>
        </pc:spChg>
        <pc:spChg chg="mod">
          <ac:chgData name="Rachaita Dutta" userId="f22006c0bb25b989" providerId="LiveId" clId="{C9CC4FF0-0674-4239-A695-D4BB51F3ACF6}" dt="2025-09-12T17:01:20.260" v="630"/>
          <ac:spMkLst>
            <pc:docMk/>
            <pc:sldMasterMk cId="1636003154" sldId="2147483648"/>
            <ac:spMk id="5" creationId="{64C4DA96-9345-993B-EDB3-7477F7A187E0}"/>
          </ac:spMkLst>
        </pc:spChg>
        <pc:spChg chg="mod">
          <ac:chgData name="Rachaita Dutta" userId="f22006c0bb25b989" providerId="LiveId" clId="{C9CC4FF0-0674-4239-A695-D4BB51F3ACF6}" dt="2025-09-12T17:01:20.260" v="630"/>
          <ac:spMkLst>
            <pc:docMk/>
            <pc:sldMasterMk cId="1636003154" sldId="2147483648"/>
            <ac:spMk id="6" creationId="{362B7E2D-2283-8730-5E1E-7F19B1CD941D}"/>
          </ac:spMkLst>
        </pc:spChg>
        <pc:cxnChg chg="mod">
          <ac:chgData name="Rachaita Dutta" userId="f22006c0bb25b989" providerId="LiveId" clId="{C9CC4FF0-0674-4239-A695-D4BB51F3ACF6}" dt="2025-09-12T17:01:20.260" v="630"/>
          <ac:cxnSpMkLst>
            <pc:docMk/>
            <pc:sldMasterMk cId="1636003154" sldId="2147483648"/>
            <ac:cxnSpMk id="8" creationId="{AA994521-4157-D242-5242-0C3BD99E8EA8}"/>
          </ac:cxnSpMkLst>
        </pc:cxn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2223444060" sldId="2147483651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3" creationId="{D24A04BE-9BA3-80DD-EE68-A8B8BA08532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5" creationId="{1AA0A37B-4C20-7766-0623-4E06EA6A5C8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8" creationId="{852384F4-F6AD-F668-A66B-AEFD70995F3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9" creationId="{83E1E65B-8F03-21A6-6A59-95F0691D8856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28" creationId="{9E4F6A04-3331-D4C7-3EAE-0F69B48A7C71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23444060" sldId="2147483651"/>
              <ac:spMk id="30" creationId="{0587ACFB-02E0-79F1-D5B0-E8B18598D688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021782729" sldId="2147483654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021782729" sldId="2147483654"/>
              <ac:spMk id="4" creationId="{FF76D2EA-2C6E-B0B2-DC0D-F9EF636E5856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021782729" sldId="2147483654"/>
              <ac:spMk id="5" creationId="{90315871-F40F-D512-8E3F-B40F36BD4224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021782729" sldId="2147483654"/>
              <ac:spMk id="6" creationId="{10C11C1A-EFCF-278A-D083-93F07D4DEA67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021782729" sldId="2147483654"/>
              <ac:spMk id="7" creationId="{5B1E4400-E511-F21B-0AFD-0D362BA52FF0}"/>
            </ac:spMkLst>
          </pc:spChg>
          <pc:grpChg chg="mod">
            <ac:chgData name="Rachaita Dutta" userId="f22006c0bb25b989" providerId="LiveId" clId="{C9CC4FF0-0674-4239-A695-D4BB51F3ACF6}" dt="2025-09-12T17:01:20.260" v="630"/>
            <ac:grpSpMkLst>
              <pc:docMk/>
              <pc:sldMasterMk cId="1636003154" sldId="2147483648"/>
              <pc:sldLayoutMk cId="3021782729" sldId="2147483654"/>
              <ac:grpSpMk id="3" creationId="{ADCC72F6-C144-5508-40C5-E1B3FC085B94}"/>
            </ac:grpSpMkLst>
          </pc:gr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429611174" sldId="2147483661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29611174" sldId="2147483661"/>
              <ac:spMk id="2" creationId="{867817C7-4A09-9188-0BD5-838E3AD61F1A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29611174" sldId="2147483661"/>
              <ac:spMk id="4" creationId="{2FE03F25-D589-68A8-30C7-175547B6A9EE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29611174" sldId="2147483661"/>
              <ac:spMk id="22" creationId="{83712F38-4391-A499-56E2-8F095A506D08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29611174" sldId="2147483661"/>
              <ac:spMk id="32" creationId="{ACAB76B7-8AE6-9FE8-3022-219618D5810C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29611174" sldId="2147483661"/>
              <ac:spMk id="52" creationId="{90FA743D-BDB5-4069-7325-E91CA7BC3ED7}"/>
            </ac:spMkLst>
          </pc:spChg>
          <pc:picChg chg="mod">
            <ac:chgData name="Rachaita Dutta" userId="f22006c0bb25b989" providerId="LiveId" clId="{C9CC4FF0-0674-4239-A695-D4BB51F3ACF6}" dt="2025-09-12T17:01:20.260" v="630"/>
            <ac:picMkLst>
              <pc:docMk/>
              <pc:sldMasterMk cId="1636003154" sldId="2147483648"/>
              <pc:sldLayoutMk cId="3429611174" sldId="2147483661"/>
              <ac:picMk id="6" creationId="{7CB19B63-2AAF-E86D-D7F1-B659DB36B5AC}"/>
            </ac:picMkLst>
          </pc:pic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4030094665" sldId="2147483664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3" creationId="{2A01A65B-D54F-AD53-7320-5D272BEC11D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5" creationId="{E724DBE4-044A-67D8-93C0-EB245AFBB297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6" creationId="{2FA893C5-3725-2BF8-B201-6C4123C13131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11" creationId="{EB31668E-263B-8FB1-9DBB-25F22BB441B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20" creationId="{20AE86F9-DD66-DE05-383C-6220D559B0DF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30094665" sldId="2147483664"/>
              <ac:spMk id="30" creationId="{0972DA96-A413-EF87-50D3-D8EF54FD9F55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1657158466" sldId="2147483666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657158466" sldId="2147483666"/>
              <ac:spMk id="2" creationId="{C9EEA626-63D9-B376-D5C7-F7B224767D9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657158466" sldId="2147483666"/>
              <ac:spMk id="3" creationId="{436A1765-4F66-C345-840A-D6C73BD96BB8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657158466" sldId="2147483666"/>
              <ac:spMk id="8" creationId="{686C03E6-655F-A394-4461-7BC878C418B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657158466" sldId="2147483666"/>
              <ac:spMk id="13" creationId="{8E1AE81E-772F-B009-AF15-C0FC060518A7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657158466" sldId="2147483666"/>
              <ac:spMk id="25" creationId="{BF7A62BA-11D3-585A-8CBD-5E0FB4DE522D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452433515" sldId="2147483670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2" creationId="{43E2AC72-73DB-7038-4867-55751103F51A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3" creationId="{F179F09D-FCEF-2378-FD6D-390137D19D7F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5" creationId="{03D91060-B9BF-0FA6-BD7C-AF8E38E919D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6" creationId="{C4B21F26-677B-015C-5D71-238B3798DF57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7" creationId="{A3F1B258-8FBC-06A8-3A1F-466CEEDBBEF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452433515" sldId="2147483670"/>
              <ac:spMk id="12" creationId="{8BAD4AF0-64CE-5C0E-5440-00F8FC6B3194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747404475" sldId="2147483673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747404475" sldId="2147483673"/>
              <ac:spMk id="2" creationId="{C9EEA626-63D9-B376-D5C7-F7B224767D9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747404475" sldId="2147483673"/>
              <ac:spMk id="7" creationId="{EF359D7C-AC03-77FE-CA1D-B96B46B08D16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747404475" sldId="2147483673"/>
              <ac:spMk id="23" creationId="{84B8E19A-569B-855B-EBF8-C02F2998ABC8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747404475" sldId="2147483673"/>
              <ac:spMk id="29" creationId="{4D792B1F-855B-FC83-1023-94C0976E9848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747404475" sldId="2147483673"/>
              <ac:spMk id="34" creationId="{C9AA487F-3729-4692-1A21-35558A2D840B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1970575627" sldId="2147483674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2" creationId="{867817C7-4A09-9188-0BD5-838E3AD61F1A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3" creationId="{B847C94B-98C2-CC0F-92FC-1505771390BE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5" creationId="{941984E2-3225-05D3-3A3D-9D5F5840ED60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12" creationId="{7A7BB3C1-4B05-D5B3-C61C-1CD390CEEF2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25" creationId="{070813B7-403A-9A3E-5E5C-44C1680DE4C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1970575627" sldId="2147483674"/>
              <ac:spMk id="26" creationId="{CE6955A7-F39A-1FBB-FF32-C6F0E3289273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659711355" sldId="2147483675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659711355" sldId="2147483675"/>
              <ac:spMk id="10" creationId="{06890132-DB42-A903-1EAB-CA29D3F04340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659711355" sldId="2147483675"/>
              <ac:spMk id="18" creationId="{F8D9EAE4-01F5-6C99-C91E-BF0FD0CD1CEF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659711355" sldId="2147483675"/>
              <ac:spMk id="21" creationId="{D2E95AC0-BA60-4FFD-E9E7-F2F12ACF68D0}"/>
            </ac:spMkLst>
          </pc:spChg>
          <pc:picChg chg="mod">
            <ac:chgData name="Rachaita Dutta" userId="f22006c0bb25b989" providerId="LiveId" clId="{C9CC4FF0-0674-4239-A695-D4BB51F3ACF6}" dt="2025-09-12T17:01:20.260" v="630"/>
            <ac:picMkLst>
              <pc:docMk/>
              <pc:sldMasterMk cId="1636003154" sldId="2147483648"/>
              <pc:sldLayoutMk cId="3659711355" sldId="2147483675"/>
              <ac:picMk id="9" creationId="{B5ED90D1-D640-D115-6711-35DE812FC014}"/>
            </ac:picMkLst>
          </pc:pic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338622671" sldId="2147483676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3" creationId="{933C021B-6AA4-3C5D-099F-96D113A1495C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6" creationId="{FA7EBEDF-950A-F10B-DA20-24FB521457FC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7" creationId="{13980755-170E-8438-DC1B-7B3283F2A49D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9" creationId="{F0439AA5-A7EE-A20E-BB67-D356776D0B21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10" creationId="{39E752F7-61F0-6779-9E8E-3541BFF7D2CF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12" creationId="{6FD0E545-8D0D-B848-836A-23CEBCD6B0A5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13" creationId="{69002426-033B-400A-C519-AF4C659C4F05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38622671" sldId="2147483676"/>
              <ac:spMk id="15" creationId="{7114E853-6F7C-9899-77FD-0E77D0A86207}"/>
            </ac:spMkLst>
          </pc:spChg>
          <pc:grpChg chg="mod">
            <ac:chgData name="Rachaita Dutta" userId="f22006c0bb25b989" providerId="LiveId" clId="{C9CC4FF0-0674-4239-A695-D4BB51F3ACF6}" dt="2025-09-12T17:01:20.260" v="630"/>
            <ac:grpSpMkLst>
              <pc:docMk/>
              <pc:sldMasterMk cId="1636003154" sldId="2147483648"/>
              <pc:sldLayoutMk cId="3338622671" sldId="2147483676"/>
              <ac:grpSpMk id="8" creationId="{98639877-C4A6-4E44-C600-FE3C6CD5F187}"/>
            </ac:grpSpMkLst>
          </pc:gr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4027163612" sldId="2147483678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5" creationId="{0BFE17F0-931A-B121-FFD2-AF3DBB5D6CFB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6" creationId="{25E9E434-8C66-15D8-D6B1-5DBED995F9B5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8" creationId="{694847DB-2FD4-A0B7-D27C-B0D09713085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9" creationId="{30B88804-97CC-BE78-8D40-672973E4CD3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10" creationId="{75BC41E0-D44A-D8E0-DC48-F6520F28F71A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4027163612" sldId="2147483678"/>
              <ac:spMk id="11" creationId="{77FB28C4-D7BE-9D2F-25D0-06D2480EA06A}"/>
            </ac:spMkLst>
          </pc:spChg>
          <pc:grpChg chg="mod">
            <ac:chgData name="Rachaita Dutta" userId="f22006c0bb25b989" providerId="LiveId" clId="{C9CC4FF0-0674-4239-A695-D4BB51F3ACF6}" dt="2025-09-12T17:01:20.260" v="630"/>
            <ac:grpSpMkLst>
              <pc:docMk/>
              <pc:sldMasterMk cId="1636003154" sldId="2147483648"/>
              <pc:sldLayoutMk cId="4027163612" sldId="2147483678"/>
              <ac:grpSpMk id="2" creationId="{7DCD020E-88CF-303D-F947-8EE980AC8093}"/>
            </ac:grpSpMkLst>
          </pc:gr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2236171487" sldId="2147483680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3" creationId="{05A7D8CB-7B8B-DA38-6E7E-0DAEB7D29967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4" creationId="{CF605979-8A00-C008-E1AA-6AC1F9EABEAF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5" creationId="{05F17713-1E50-F9DA-1134-DEB4A4AEA114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6" creationId="{1C466053-4CA7-4CBB-C1D2-19FE899BEDFC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10" creationId="{CE441B96-235E-1744-83C7-22A1E6ED8BB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17" creationId="{4A781A8E-199F-1F48-C80E-B6501B563323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236171487" sldId="2147483680"/>
              <ac:spMk id="24" creationId="{11C6679A-1B60-DCCD-7295-255649B92C60}"/>
            </ac:spMkLst>
          </pc:spChg>
          <pc:cxnChg chg="mod">
            <ac:chgData name="Rachaita Dutta" userId="f22006c0bb25b989" providerId="LiveId" clId="{C9CC4FF0-0674-4239-A695-D4BB51F3ACF6}" dt="2025-09-12T17:01:20.260" v="630"/>
            <ac:cxnSpMkLst>
              <pc:docMk/>
              <pc:sldMasterMk cId="1636003154" sldId="2147483648"/>
              <pc:sldLayoutMk cId="2236171487" sldId="2147483680"/>
              <ac:cxnSpMk id="18" creationId="{1100480F-88D3-CF82-FAF8-9527C86BCAE2}"/>
            </ac:cxnSpMkLst>
          </pc:cxn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339423165" sldId="2147483681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2" creationId="{B693A8C2-EDAB-3C2B-00D3-3B9F9D64ACDC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4" creationId="{4CE52DCD-6B80-A17A-B12C-76D628BAF304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6" creationId="{1B0F4867-5345-BF6B-3402-DEEC3D2DDF90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13" creationId="{B05A86D8-26B0-1ADB-0CE2-B445D2A2866D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19" creationId="{33A68E8B-64DF-46D3-2FA2-4BBBBF8BFB15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339423165" sldId="2147483681"/>
              <ac:spMk id="20" creationId="{20AE86F9-DD66-DE05-383C-6220D559B0DF}"/>
            </ac:spMkLst>
          </pc:spChg>
        </pc:sldLayoutChg>
        <pc:sldLayoutChg chg="modSp">
          <pc:chgData name="Rachaita Dutta" userId="f22006c0bb25b989" providerId="LiveId" clId="{C9CC4FF0-0674-4239-A695-D4BB51F3ACF6}" dt="2025-09-12T17:01:20.260" v="630"/>
          <pc:sldLayoutMkLst>
            <pc:docMk/>
            <pc:sldMasterMk cId="1636003154" sldId="2147483648"/>
            <pc:sldLayoutMk cId="2306274893" sldId="2147483682"/>
          </pc:sldLayoutMkLst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306274893" sldId="2147483682"/>
              <ac:spMk id="3" creationId="{CEC2E35B-5EFD-B330-984C-15A012C90B8A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306274893" sldId="2147483682"/>
              <ac:spMk id="6" creationId="{CADEA8BB-3550-ABDA-99A6-455084D5D432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306274893" sldId="2147483682"/>
              <ac:spMk id="7" creationId="{A8715227-A125-7CA3-B8F5-9D5894E8C981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306274893" sldId="2147483682"/>
              <ac:spMk id="18" creationId="{F0A8F0DB-3D3D-DC0F-84AC-4386B58AD6E5}"/>
            </ac:spMkLst>
          </pc:spChg>
          <pc:spChg chg="mod">
            <ac:chgData name="Rachaita Dutta" userId="f22006c0bb25b989" providerId="LiveId" clId="{C9CC4FF0-0674-4239-A695-D4BB51F3ACF6}" dt="2025-09-12T17:01:20.260" v="630"/>
            <ac:spMkLst>
              <pc:docMk/>
              <pc:sldMasterMk cId="1636003154" sldId="2147483648"/>
              <pc:sldLayoutMk cId="2306274893" sldId="2147483682"/>
              <ac:spMk id="45" creationId="{FDA50B04-DEA5-DCCF-0DAD-0D3B122FD652}"/>
            </ac:spMkLst>
          </pc:spChg>
        </pc:sldLayoutChg>
      </pc:sldMasterChg>
    </pc:docChg>
  </pc:docChgLst>
  <pc:docChgLst>
    <pc:chgData name="Rachaita Dutta" userId="f22006c0bb25b989" providerId="LiveId" clId="{5096F3FA-1780-400F-9307-D6218CE6B574}"/>
    <pc:docChg chg="undo custSel addSld delSld modSld">
      <pc:chgData name="Rachaita Dutta" userId="f22006c0bb25b989" providerId="LiveId" clId="{5096F3FA-1780-400F-9307-D6218CE6B574}" dt="2025-09-05T07:21:52.282" v="2135" actId="47"/>
      <pc:docMkLst>
        <pc:docMk/>
      </pc:docMkLst>
      <pc:sldChg chg="delSp modSp mod">
        <pc:chgData name="Rachaita Dutta" userId="f22006c0bb25b989" providerId="LiveId" clId="{5096F3FA-1780-400F-9307-D6218CE6B574}" dt="2025-09-04T10:12:48.824" v="746" actId="403"/>
        <pc:sldMkLst>
          <pc:docMk/>
          <pc:sldMk cId="2222324472" sldId="308"/>
        </pc:sldMkLst>
      </pc:sldChg>
      <pc:sldChg chg="modSp mod">
        <pc:chgData name="Rachaita Dutta" userId="f22006c0bb25b989" providerId="LiveId" clId="{5096F3FA-1780-400F-9307-D6218CE6B574}" dt="2025-09-02T16:36:56.122" v="22" actId="1076"/>
        <pc:sldMkLst>
          <pc:docMk/>
          <pc:sldMk cId="1338167130" sldId="317"/>
        </pc:sldMkLst>
      </pc:sldChg>
      <pc:sldChg chg="addSp modSp add mod">
        <pc:chgData name="Rachaita Dutta" userId="f22006c0bb25b989" providerId="LiveId" clId="{5096F3FA-1780-400F-9307-D6218CE6B574}" dt="2025-09-03T09:40:21.480" v="442" actId="1076"/>
        <pc:sldMkLst>
          <pc:docMk/>
          <pc:sldMk cId="2327602309" sldId="318"/>
        </pc:sldMkLst>
      </pc:sldChg>
      <pc:sldChg chg="addSp delSp modSp new mod">
        <pc:chgData name="Rachaita Dutta" userId="f22006c0bb25b989" providerId="LiveId" clId="{5096F3FA-1780-400F-9307-D6218CE6B574}" dt="2025-09-03T05:35:00.028" v="390" actId="207"/>
        <pc:sldMkLst>
          <pc:docMk/>
          <pc:sldMk cId="3974836523" sldId="319"/>
        </pc:sldMkLst>
      </pc:sldChg>
      <pc:sldChg chg="addSp delSp modSp new mod">
        <pc:chgData name="Rachaita Dutta" userId="f22006c0bb25b989" providerId="LiveId" clId="{5096F3FA-1780-400F-9307-D6218CE6B574}" dt="2025-09-03T09:43:18.673" v="515" actId="404"/>
        <pc:sldMkLst>
          <pc:docMk/>
          <pc:sldMk cId="3783136886" sldId="320"/>
        </pc:sldMkLst>
      </pc:sldChg>
      <pc:sldChg chg="del">
        <pc:chgData name="Rachaita Dutta" userId="f22006c0bb25b989" providerId="LiveId" clId="{5096F3FA-1780-400F-9307-D6218CE6B574}" dt="2025-09-02T17:12:09.026" v="207" actId="47"/>
        <pc:sldMkLst>
          <pc:docMk/>
          <pc:sldMk cId="710943388" sldId="321"/>
        </pc:sldMkLst>
      </pc:sldChg>
      <pc:sldChg chg="addSp delSp modSp new mod">
        <pc:chgData name="Rachaita Dutta" userId="f22006c0bb25b989" providerId="LiveId" clId="{5096F3FA-1780-400F-9307-D6218CE6B574}" dt="2025-09-03T10:27:24.530" v="629" actId="14100"/>
        <pc:sldMkLst>
          <pc:docMk/>
          <pc:sldMk cId="1330460107" sldId="321"/>
        </pc:sldMkLst>
      </pc:sldChg>
      <pc:sldChg chg="addSp delSp modSp new mod">
        <pc:chgData name="Rachaita Dutta" userId="f22006c0bb25b989" providerId="LiveId" clId="{5096F3FA-1780-400F-9307-D6218CE6B574}" dt="2025-09-03T10:27:56.021" v="637" actId="14100"/>
        <pc:sldMkLst>
          <pc:docMk/>
          <pc:sldMk cId="1644534217" sldId="322"/>
        </pc:sldMkLst>
      </pc:sldChg>
      <pc:sldChg chg="addSp delSp modSp new mod">
        <pc:chgData name="Rachaita Dutta" userId="f22006c0bb25b989" providerId="LiveId" clId="{5096F3FA-1780-400F-9307-D6218CE6B574}" dt="2025-09-04T10:13:34.414" v="792" actId="12"/>
        <pc:sldMkLst>
          <pc:docMk/>
          <pc:sldMk cId="2497304798" sldId="323"/>
        </pc:sldMkLst>
      </pc:sldChg>
      <pc:sldChg chg="modSp add mod">
        <pc:chgData name="Rachaita Dutta" userId="f22006c0bb25b989" providerId="LiveId" clId="{5096F3FA-1780-400F-9307-D6218CE6B574}" dt="2025-09-04T17:03:15.746" v="1377" actId="20577"/>
        <pc:sldMkLst>
          <pc:docMk/>
          <pc:sldMk cId="669990853" sldId="324"/>
        </pc:sldMkLst>
      </pc:sldChg>
      <pc:sldChg chg="addSp delSp modSp new mod">
        <pc:chgData name="Rachaita Dutta" userId="f22006c0bb25b989" providerId="LiveId" clId="{5096F3FA-1780-400F-9307-D6218CE6B574}" dt="2025-09-04T17:01:11.828" v="1366" actId="20577"/>
        <pc:sldMkLst>
          <pc:docMk/>
          <pc:sldMk cId="3573114140" sldId="325"/>
        </pc:sldMkLst>
      </pc:sldChg>
      <pc:sldChg chg="modSp add mod">
        <pc:chgData name="Rachaita Dutta" userId="f22006c0bb25b989" providerId="LiveId" clId="{5096F3FA-1780-400F-9307-D6218CE6B574}" dt="2025-09-04T17:11:45.974" v="1545" actId="1076"/>
        <pc:sldMkLst>
          <pc:docMk/>
          <pc:sldMk cId="340494408" sldId="326"/>
        </pc:sldMkLst>
      </pc:sldChg>
      <pc:sldChg chg="del">
        <pc:chgData name="Rachaita Dutta" userId="f22006c0bb25b989" providerId="LiveId" clId="{5096F3FA-1780-400F-9307-D6218CE6B574}" dt="2025-09-02T17:12:05.917" v="203" actId="47"/>
        <pc:sldMkLst>
          <pc:docMk/>
          <pc:sldMk cId="1180625356" sldId="326"/>
        </pc:sldMkLst>
      </pc:sldChg>
      <pc:sldChg chg="modSp add mod">
        <pc:chgData name="Rachaita Dutta" userId="f22006c0bb25b989" providerId="LiveId" clId="{5096F3FA-1780-400F-9307-D6218CE6B574}" dt="2025-09-05T06:08:58.978" v="1717" actId="207"/>
        <pc:sldMkLst>
          <pc:docMk/>
          <pc:sldMk cId="1030558435" sldId="327"/>
        </pc:sldMkLst>
      </pc:sldChg>
      <pc:sldChg chg="del">
        <pc:chgData name="Rachaita Dutta" userId="f22006c0bb25b989" providerId="LiveId" clId="{5096F3FA-1780-400F-9307-D6218CE6B574}" dt="2025-09-02T17:12:07.528" v="204" actId="47"/>
        <pc:sldMkLst>
          <pc:docMk/>
          <pc:sldMk cId="4279156665" sldId="327"/>
        </pc:sldMkLst>
      </pc:sldChg>
      <pc:sldChg chg="addSp delSp modSp add mod">
        <pc:chgData name="Rachaita Dutta" userId="f22006c0bb25b989" providerId="LiveId" clId="{5096F3FA-1780-400F-9307-D6218CE6B574}" dt="2025-09-05T06:25:25.144" v="1924" actId="207"/>
        <pc:sldMkLst>
          <pc:docMk/>
          <pc:sldMk cId="831985995" sldId="328"/>
        </pc:sldMkLst>
      </pc:sldChg>
      <pc:sldChg chg="del">
        <pc:chgData name="Rachaita Dutta" userId="f22006c0bb25b989" providerId="LiveId" clId="{5096F3FA-1780-400F-9307-D6218CE6B574}" dt="2025-09-02T17:12:08.310" v="205" actId="47"/>
        <pc:sldMkLst>
          <pc:docMk/>
          <pc:sldMk cId="3558364660" sldId="328"/>
        </pc:sldMkLst>
      </pc:sldChg>
      <pc:sldChg chg="del">
        <pc:chgData name="Rachaita Dutta" userId="f22006c0bb25b989" providerId="LiveId" clId="{5096F3FA-1780-400F-9307-D6218CE6B574}" dt="2025-09-02T17:12:08.611" v="206" actId="47"/>
        <pc:sldMkLst>
          <pc:docMk/>
          <pc:sldMk cId="2747084965" sldId="329"/>
        </pc:sldMkLst>
      </pc:sldChg>
      <pc:sldChg chg="addSp modSp add mod">
        <pc:chgData name="Rachaita Dutta" userId="f22006c0bb25b989" providerId="LiveId" clId="{5096F3FA-1780-400F-9307-D6218CE6B574}" dt="2025-09-05T07:21:47.044" v="2134" actId="1076"/>
        <pc:sldMkLst>
          <pc:docMk/>
          <pc:sldMk cId="4133031817" sldId="329"/>
        </pc:sldMkLst>
      </pc:sldChg>
      <pc:sldChg chg="modSp add mod">
        <pc:chgData name="Rachaita Dutta" userId="f22006c0bb25b989" providerId="LiveId" clId="{5096F3FA-1780-400F-9307-D6218CE6B574}" dt="2025-09-05T06:34:34.313" v="2075" actId="20577"/>
        <pc:sldMkLst>
          <pc:docMk/>
          <pc:sldMk cId="1163874103" sldId="330"/>
        </pc:sldMkLst>
      </pc:sldChg>
      <pc:sldChg chg="del">
        <pc:chgData name="Rachaita Dutta" userId="f22006c0bb25b989" providerId="LiveId" clId="{5096F3FA-1780-400F-9307-D6218CE6B574}" dt="2025-09-02T17:12:09.218" v="208" actId="47"/>
        <pc:sldMkLst>
          <pc:docMk/>
          <pc:sldMk cId="1899234317" sldId="330"/>
        </pc:sldMkLst>
      </pc:sldChg>
      <pc:sldChg chg="del">
        <pc:chgData name="Rachaita Dutta" userId="f22006c0bb25b989" providerId="LiveId" clId="{5096F3FA-1780-400F-9307-D6218CE6B574}" dt="2025-09-02T17:12:09.378" v="209" actId="47"/>
        <pc:sldMkLst>
          <pc:docMk/>
          <pc:sldMk cId="423037299" sldId="331"/>
        </pc:sldMkLst>
      </pc:sldChg>
      <pc:sldChg chg="delSp modSp add del mod">
        <pc:chgData name="Rachaita Dutta" userId="f22006c0bb25b989" providerId="LiveId" clId="{5096F3FA-1780-400F-9307-D6218CE6B574}" dt="2025-09-05T07:21:52.282" v="2135" actId="47"/>
        <pc:sldMkLst>
          <pc:docMk/>
          <pc:sldMk cId="1420782377" sldId="331"/>
        </pc:sldMkLst>
      </pc:sldChg>
      <pc:sldChg chg="del">
        <pc:chgData name="Rachaita Dutta" userId="f22006c0bb25b989" providerId="LiveId" clId="{5096F3FA-1780-400F-9307-D6218CE6B574}" dt="2025-09-02T17:12:09.513" v="210" actId="47"/>
        <pc:sldMkLst>
          <pc:docMk/>
          <pc:sldMk cId="553079627" sldId="332"/>
        </pc:sldMkLst>
      </pc:sldChg>
      <pc:sldChg chg="del">
        <pc:chgData name="Rachaita Dutta" userId="f22006c0bb25b989" providerId="LiveId" clId="{5096F3FA-1780-400F-9307-D6218CE6B574}" dt="2025-09-02T17:12:09.603" v="211" actId="47"/>
        <pc:sldMkLst>
          <pc:docMk/>
          <pc:sldMk cId="51637171" sldId="333"/>
        </pc:sldMkLst>
      </pc:sldChg>
      <pc:sldChg chg="del">
        <pc:chgData name="Rachaita Dutta" userId="f22006c0bb25b989" providerId="LiveId" clId="{5096F3FA-1780-400F-9307-D6218CE6B574}" dt="2025-09-02T17:12:09.728" v="212" actId="47"/>
        <pc:sldMkLst>
          <pc:docMk/>
          <pc:sldMk cId="2106418936" sldId="334"/>
        </pc:sldMkLst>
      </pc:sldChg>
      <pc:sldChg chg="del">
        <pc:chgData name="Rachaita Dutta" userId="f22006c0bb25b989" providerId="LiveId" clId="{5096F3FA-1780-400F-9307-D6218CE6B574}" dt="2025-09-02T17:12:09.865" v="213" actId="47"/>
        <pc:sldMkLst>
          <pc:docMk/>
          <pc:sldMk cId="895907780" sldId="335"/>
        </pc:sldMkLst>
      </pc:sldChg>
      <pc:sldChg chg="del">
        <pc:chgData name="Rachaita Dutta" userId="f22006c0bb25b989" providerId="LiveId" clId="{5096F3FA-1780-400F-9307-D6218CE6B574}" dt="2025-09-02T17:12:10.435" v="214" actId="47"/>
        <pc:sldMkLst>
          <pc:docMk/>
          <pc:sldMk cId="4042798996" sldId="336"/>
        </pc:sldMkLst>
      </pc:sldChg>
      <pc:sldChg chg="del">
        <pc:chgData name="Rachaita Dutta" userId="f22006c0bb25b989" providerId="LiveId" clId="{5096F3FA-1780-400F-9307-D6218CE6B574}" dt="2025-09-02T17:12:10.552" v="215" actId="47"/>
        <pc:sldMkLst>
          <pc:docMk/>
          <pc:sldMk cId="2740065160" sldId="337"/>
        </pc:sldMkLst>
      </pc:sldChg>
      <pc:sldChg chg="del">
        <pc:chgData name="Rachaita Dutta" userId="f22006c0bb25b989" providerId="LiveId" clId="{5096F3FA-1780-400F-9307-D6218CE6B574}" dt="2025-09-02T17:12:10.642" v="216" actId="47"/>
        <pc:sldMkLst>
          <pc:docMk/>
          <pc:sldMk cId="3952391792" sldId="338"/>
        </pc:sldMkLst>
      </pc:sldChg>
      <pc:sldChg chg="del">
        <pc:chgData name="Rachaita Dutta" userId="f22006c0bb25b989" providerId="LiveId" clId="{5096F3FA-1780-400F-9307-D6218CE6B574}" dt="2025-09-02T17:12:10.763" v="217" actId="47"/>
        <pc:sldMkLst>
          <pc:docMk/>
          <pc:sldMk cId="752718731" sldId="339"/>
        </pc:sldMkLst>
      </pc:sldChg>
      <pc:sldChg chg="del">
        <pc:chgData name="Rachaita Dutta" userId="f22006c0bb25b989" providerId="LiveId" clId="{5096F3FA-1780-400F-9307-D6218CE6B574}" dt="2025-09-02T17:12:11.307" v="218" actId="47"/>
        <pc:sldMkLst>
          <pc:docMk/>
          <pc:sldMk cId="2139116331" sldId="340"/>
        </pc:sldMkLst>
      </pc:sldChg>
      <pc:sldChg chg="del">
        <pc:chgData name="Rachaita Dutta" userId="f22006c0bb25b989" providerId="LiveId" clId="{5096F3FA-1780-400F-9307-D6218CE6B574}" dt="2025-09-02T17:12:11.447" v="219" actId="47"/>
        <pc:sldMkLst>
          <pc:docMk/>
          <pc:sldMk cId="66020857" sldId="341"/>
        </pc:sldMkLst>
      </pc:sldChg>
      <pc:sldChg chg="del">
        <pc:chgData name="Rachaita Dutta" userId="f22006c0bb25b989" providerId="LiveId" clId="{5096F3FA-1780-400F-9307-D6218CE6B574}" dt="2025-09-02T17:12:11.581" v="220" actId="47"/>
        <pc:sldMkLst>
          <pc:docMk/>
          <pc:sldMk cId="1276066728" sldId="342"/>
        </pc:sldMkLst>
      </pc:sldChg>
      <pc:sldChg chg="del">
        <pc:chgData name="Rachaita Dutta" userId="f22006c0bb25b989" providerId="LiveId" clId="{5096F3FA-1780-400F-9307-D6218CE6B574}" dt="2025-09-02T17:12:11.667" v="221" actId="47"/>
        <pc:sldMkLst>
          <pc:docMk/>
          <pc:sldMk cId="2604850631" sldId="343"/>
        </pc:sldMkLst>
      </pc:sldChg>
      <pc:sldChg chg="del">
        <pc:chgData name="Rachaita Dutta" userId="f22006c0bb25b989" providerId="LiveId" clId="{5096F3FA-1780-400F-9307-D6218CE6B574}" dt="2025-09-02T17:12:11.793" v="222" actId="47"/>
        <pc:sldMkLst>
          <pc:docMk/>
          <pc:sldMk cId="4266880481" sldId="344"/>
        </pc:sldMkLst>
      </pc:sldChg>
      <pc:sldChg chg="del">
        <pc:chgData name="Rachaita Dutta" userId="f22006c0bb25b989" providerId="LiveId" clId="{5096F3FA-1780-400F-9307-D6218CE6B574}" dt="2025-09-02T17:12:12.273" v="223" actId="47"/>
        <pc:sldMkLst>
          <pc:docMk/>
          <pc:sldMk cId="1243061524" sldId="345"/>
        </pc:sldMkLst>
      </pc:sldChg>
      <pc:sldChg chg="del">
        <pc:chgData name="Rachaita Dutta" userId="f22006c0bb25b989" providerId="LiveId" clId="{5096F3FA-1780-400F-9307-D6218CE6B574}" dt="2025-09-02T17:12:12.398" v="224" actId="47"/>
        <pc:sldMkLst>
          <pc:docMk/>
          <pc:sldMk cId="3533758584" sldId="346"/>
        </pc:sldMkLst>
      </pc:sldChg>
      <pc:sldChg chg="del">
        <pc:chgData name="Rachaita Dutta" userId="f22006c0bb25b989" providerId="LiveId" clId="{5096F3FA-1780-400F-9307-D6218CE6B574}" dt="2025-09-02T17:12:12.636" v="225" actId="47"/>
        <pc:sldMkLst>
          <pc:docMk/>
          <pc:sldMk cId="240184579" sldId="347"/>
        </pc:sldMkLst>
      </pc:sldChg>
      <pc:sldChg chg="del">
        <pc:chgData name="Rachaita Dutta" userId="f22006c0bb25b989" providerId="LiveId" clId="{5096F3FA-1780-400F-9307-D6218CE6B574}" dt="2025-09-02T17:12:12.747" v="226" actId="47"/>
        <pc:sldMkLst>
          <pc:docMk/>
          <pc:sldMk cId="4283436009" sldId="348"/>
        </pc:sldMkLst>
      </pc:sldChg>
      <pc:sldChg chg="del">
        <pc:chgData name="Rachaita Dutta" userId="f22006c0bb25b989" providerId="LiveId" clId="{5096F3FA-1780-400F-9307-D6218CE6B574}" dt="2025-09-02T17:12:12.843" v="227" actId="47"/>
        <pc:sldMkLst>
          <pc:docMk/>
          <pc:sldMk cId="3451658131" sldId="349"/>
        </pc:sldMkLst>
      </pc:sldChg>
      <pc:sldChg chg="del">
        <pc:chgData name="Rachaita Dutta" userId="f22006c0bb25b989" providerId="LiveId" clId="{5096F3FA-1780-400F-9307-D6218CE6B574}" dt="2025-09-02T17:12:12.983" v="228" actId="47"/>
        <pc:sldMkLst>
          <pc:docMk/>
          <pc:sldMk cId="3859169803" sldId="350"/>
        </pc:sldMkLst>
      </pc:sldChg>
      <pc:sldChg chg="del">
        <pc:chgData name="Rachaita Dutta" userId="f22006c0bb25b989" providerId="LiveId" clId="{5096F3FA-1780-400F-9307-D6218CE6B574}" dt="2025-09-02T17:12:13.127" v="229" actId="47"/>
        <pc:sldMkLst>
          <pc:docMk/>
          <pc:sldMk cId="1839402328" sldId="351"/>
        </pc:sldMkLst>
      </pc:sldChg>
      <pc:sldChg chg="del">
        <pc:chgData name="Rachaita Dutta" userId="f22006c0bb25b989" providerId="LiveId" clId="{5096F3FA-1780-400F-9307-D6218CE6B574}" dt="2025-09-02T17:12:13.597" v="230" actId="47"/>
        <pc:sldMkLst>
          <pc:docMk/>
          <pc:sldMk cId="930711633" sldId="352"/>
        </pc:sldMkLst>
      </pc:sldChg>
      <pc:sldChg chg="del">
        <pc:chgData name="Rachaita Dutta" userId="f22006c0bb25b989" providerId="LiveId" clId="{5096F3FA-1780-400F-9307-D6218CE6B574}" dt="2025-09-02T17:12:13.758" v="231" actId="47"/>
        <pc:sldMkLst>
          <pc:docMk/>
          <pc:sldMk cId="3424777493" sldId="353"/>
        </pc:sldMkLst>
      </pc:sldChg>
      <pc:sldChg chg="del">
        <pc:chgData name="Rachaita Dutta" userId="f22006c0bb25b989" providerId="LiveId" clId="{5096F3FA-1780-400F-9307-D6218CE6B574}" dt="2025-09-02T17:12:13.841" v="232" actId="47"/>
        <pc:sldMkLst>
          <pc:docMk/>
          <pc:sldMk cId="431625271" sldId="354"/>
        </pc:sldMkLst>
      </pc:sldChg>
      <pc:sldChg chg="del">
        <pc:chgData name="Rachaita Dutta" userId="f22006c0bb25b989" providerId="LiveId" clId="{5096F3FA-1780-400F-9307-D6218CE6B574}" dt="2025-09-02T17:12:13.977" v="233" actId="47"/>
        <pc:sldMkLst>
          <pc:docMk/>
          <pc:sldMk cId="2145720408" sldId="355"/>
        </pc:sldMkLst>
      </pc:sldChg>
      <pc:sldChg chg="del">
        <pc:chgData name="Rachaita Dutta" userId="f22006c0bb25b989" providerId="LiveId" clId="{5096F3FA-1780-400F-9307-D6218CE6B574}" dt="2025-09-02T17:12:14.734" v="236" actId="47"/>
        <pc:sldMkLst>
          <pc:docMk/>
          <pc:sldMk cId="1958625577" sldId="356"/>
        </pc:sldMkLst>
      </pc:sldChg>
      <pc:sldChg chg="del">
        <pc:chgData name="Rachaita Dutta" userId="f22006c0bb25b989" providerId="LiveId" clId="{5096F3FA-1780-400F-9307-D6218CE6B574}" dt="2025-09-02T17:12:14.493" v="234" actId="47"/>
        <pc:sldMkLst>
          <pc:docMk/>
          <pc:sldMk cId="1562970067" sldId="357"/>
        </pc:sldMkLst>
      </pc:sldChg>
      <pc:sldChg chg="del">
        <pc:chgData name="Rachaita Dutta" userId="f22006c0bb25b989" providerId="LiveId" clId="{5096F3FA-1780-400F-9307-D6218CE6B574}" dt="2025-09-02T17:12:14.625" v="235" actId="47"/>
        <pc:sldMkLst>
          <pc:docMk/>
          <pc:sldMk cId="419046679" sldId="358"/>
        </pc:sldMkLst>
      </pc:sldChg>
      <pc:sldChg chg="del">
        <pc:chgData name="Rachaita Dutta" userId="f22006c0bb25b989" providerId="LiveId" clId="{5096F3FA-1780-400F-9307-D6218CE6B574}" dt="2025-09-02T17:12:14.907" v="237" actId="47"/>
        <pc:sldMkLst>
          <pc:docMk/>
          <pc:sldMk cId="4267959002" sldId="359"/>
        </pc:sldMkLst>
      </pc:sldChg>
      <pc:sldChg chg="del">
        <pc:chgData name="Rachaita Dutta" userId="f22006c0bb25b989" providerId="LiveId" clId="{5096F3FA-1780-400F-9307-D6218CE6B574}" dt="2025-09-02T17:12:14.938" v="238" actId="47"/>
        <pc:sldMkLst>
          <pc:docMk/>
          <pc:sldMk cId="1666454936" sldId="360"/>
        </pc:sldMkLst>
      </pc:sldChg>
      <pc:sldChg chg="del">
        <pc:chgData name="Rachaita Dutta" userId="f22006c0bb25b989" providerId="LiveId" clId="{5096F3FA-1780-400F-9307-D6218CE6B574}" dt="2025-09-02T17:12:15.039" v="239" actId="47"/>
        <pc:sldMkLst>
          <pc:docMk/>
          <pc:sldMk cId="1959932112" sldId="361"/>
        </pc:sldMkLst>
      </pc:sldChg>
      <pc:sldChg chg="del">
        <pc:chgData name="Rachaita Dutta" userId="f22006c0bb25b989" providerId="LiveId" clId="{5096F3FA-1780-400F-9307-D6218CE6B574}" dt="2025-09-02T17:12:15.190" v="240" actId="47"/>
        <pc:sldMkLst>
          <pc:docMk/>
          <pc:sldMk cId="2638159120" sldId="362"/>
        </pc:sldMkLst>
      </pc:sldChg>
      <pc:sldChg chg="del">
        <pc:chgData name="Rachaita Dutta" userId="f22006c0bb25b989" providerId="LiveId" clId="{5096F3FA-1780-400F-9307-D6218CE6B574}" dt="2025-09-02T17:12:16.581" v="241" actId="47"/>
        <pc:sldMkLst>
          <pc:docMk/>
          <pc:sldMk cId="851274884" sldId="363"/>
        </pc:sldMkLst>
      </pc:sldChg>
    </pc:docChg>
  </pc:docChgLst>
  <pc:docChgLst>
    <pc:chgData name="Rachaita Dutta" userId="f22006c0bb25b989" providerId="LiveId" clId="{BD8D798F-085B-4A0F-AD29-2F97537857FF}"/>
    <pc:docChg chg="undo custSel addSld delSld modSld">
      <pc:chgData name="Rachaita Dutta" userId="f22006c0bb25b989" providerId="LiveId" clId="{BD8D798F-085B-4A0F-AD29-2F97537857FF}" dt="2025-09-01T17:57:17.884" v="8339" actId="20577"/>
      <pc:docMkLst>
        <pc:docMk/>
      </pc:docMkLst>
      <pc:sldChg chg="del">
        <pc:chgData name="Rachaita Dutta" userId="f22006c0bb25b989" providerId="LiveId" clId="{BD8D798F-085B-4A0F-AD29-2F97537857FF}" dt="2025-08-22T04:31:08.779" v="39" actId="47"/>
        <pc:sldMkLst>
          <pc:docMk/>
          <pc:sldMk cId="586478555" sldId="307"/>
        </pc:sldMkLst>
      </pc:sldChg>
      <pc:sldChg chg="addSp delSp modSp mod">
        <pc:chgData name="Rachaita Dutta" userId="f22006c0bb25b989" providerId="LiveId" clId="{BD8D798F-085B-4A0F-AD29-2F97537857FF}" dt="2025-08-22T05:07:15.991" v="306" actId="478"/>
        <pc:sldMkLst>
          <pc:docMk/>
          <pc:sldMk cId="2222324472" sldId="308"/>
        </pc:sldMkLst>
      </pc:sldChg>
      <pc:sldChg chg="del">
        <pc:chgData name="Rachaita Dutta" userId="f22006c0bb25b989" providerId="LiveId" clId="{BD8D798F-085B-4A0F-AD29-2F97537857FF}" dt="2025-08-22T05:07:27.868" v="308" actId="47"/>
        <pc:sldMkLst>
          <pc:docMk/>
          <pc:sldMk cId="1966913227" sldId="309"/>
        </pc:sldMkLst>
      </pc:sldChg>
      <pc:sldChg chg="del">
        <pc:chgData name="Rachaita Dutta" userId="f22006c0bb25b989" providerId="LiveId" clId="{BD8D798F-085B-4A0F-AD29-2F97537857FF}" dt="2025-08-22T15:45:18.412" v="508" actId="47"/>
        <pc:sldMkLst>
          <pc:docMk/>
          <pc:sldMk cId="3064996118" sldId="315"/>
        </pc:sldMkLst>
      </pc:sldChg>
      <pc:sldChg chg="del">
        <pc:chgData name="Rachaita Dutta" userId="f22006c0bb25b989" providerId="LiveId" clId="{BD8D798F-085B-4A0F-AD29-2F97537857FF}" dt="2025-08-22T17:54:35.919" v="1639" actId="47"/>
        <pc:sldMkLst>
          <pc:docMk/>
          <pc:sldMk cId="537809529" sldId="316"/>
        </pc:sldMkLst>
      </pc:sldChg>
      <pc:sldChg chg="modSp mod">
        <pc:chgData name="Rachaita Dutta" userId="f22006c0bb25b989" providerId="LiveId" clId="{BD8D798F-085B-4A0F-AD29-2F97537857FF}" dt="2025-08-22T04:30:58.148" v="38" actId="403"/>
        <pc:sldMkLst>
          <pc:docMk/>
          <pc:sldMk cId="1338167130" sldId="317"/>
        </pc:sldMkLst>
      </pc:sldChg>
      <pc:sldChg chg="delSp del mod">
        <pc:chgData name="Rachaita Dutta" userId="f22006c0bb25b989" providerId="LiveId" clId="{BD8D798F-085B-4A0F-AD29-2F97537857FF}" dt="2025-08-22T15:44:56.399" v="504" actId="47"/>
        <pc:sldMkLst>
          <pc:docMk/>
          <pc:sldMk cId="882450772" sldId="318"/>
        </pc:sldMkLst>
      </pc:sldChg>
      <pc:sldChg chg="del">
        <pc:chgData name="Rachaita Dutta" userId="f22006c0bb25b989" providerId="LiveId" clId="{BD8D798F-085B-4A0F-AD29-2F97537857FF}" dt="2025-08-22T15:44:59.545" v="505" actId="47"/>
        <pc:sldMkLst>
          <pc:docMk/>
          <pc:sldMk cId="1207166195" sldId="320"/>
        </pc:sldMkLst>
      </pc:sldChg>
      <pc:sldChg chg="addSp delSp modSp mod modAnim">
        <pc:chgData name="Rachaita Dutta" userId="f22006c0bb25b989" providerId="LiveId" clId="{BD8D798F-085B-4A0F-AD29-2F97537857FF}" dt="2025-08-27T15:33:57.939" v="6009" actId="1037"/>
        <pc:sldMkLst>
          <pc:docMk/>
          <pc:sldMk cId="710943388" sldId="321"/>
        </pc:sldMkLst>
      </pc:sldChg>
      <pc:sldChg chg="del">
        <pc:chgData name="Rachaita Dutta" userId="f22006c0bb25b989" providerId="LiveId" clId="{BD8D798F-085B-4A0F-AD29-2F97537857FF}" dt="2025-08-22T17:54:34.221" v="1638" actId="47"/>
        <pc:sldMkLst>
          <pc:docMk/>
          <pc:sldMk cId="3068126258" sldId="322"/>
        </pc:sldMkLst>
      </pc:sldChg>
      <pc:sldChg chg="del">
        <pc:chgData name="Rachaita Dutta" userId="f22006c0bb25b989" providerId="LiveId" clId="{BD8D798F-085B-4A0F-AD29-2F97537857FF}" dt="2025-08-22T17:54:37.775" v="1640" actId="47"/>
        <pc:sldMkLst>
          <pc:docMk/>
          <pc:sldMk cId="1906506350" sldId="323"/>
        </pc:sldMkLst>
      </pc:sldChg>
      <pc:sldChg chg="del">
        <pc:chgData name="Rachaita Dutta" userId="f22006c0bb25b989" providerId="LiveId" clId="{BD8D798F-085B-4A0F-AD29-2F97537857FF}" dt="2025-08-22T15:45:23.227" v="509" actId="47"/>
        <pc:sldMkLst>
          <pc:docMk/>
          <pc:sldMk cId="1974327970" sldId="324"/>
        </pc:sldMkLst>
      </pc:sldChg>
      <pc:sldChg chg="del">
        <pc:chgData name="Rachaita Dutta" userId="f22006c0bb25b989" providerId="LiveId" clId="{BD8D798F-085B-4A0F-AD29-2F97537857FF}" dt="2025-08-22T15:45:14.443" v="507" actId="47"/>
        <pc:sldMkLst>
          <pc:docMk/>
          <pc:sldMk cId="2683570500" sldId="325"/>
        </pc:sldMkLst>
      </pc:sldChg>
      <pc:sldChg chg="delSp modSp add mod">
        <pc:chgData name="Rachaita Dutta" userId="f22006c0bb25b989" providerId="LiveId" clId="{BD8D798F-085B-4A0F-AD29-2F97537857FF}" dt="2025-08-22T15:44:32.970" v="503" actId="1076"/>
        <pc:sldMkLst>
          <pc:docMk/>
          <pc:sldMk cId="1180625356" sldId="326"/>
        </pc:sldMkLst>
      </pc:sldChg>
      <pc:sldChg chg="addSp modSp add mod">
        <pc:chgData name="Rachaita Dutta" userId="f22006c0bb25b989" providerId="LiveId" clId="{BD8D798F-085B-4A0F-AD29-2F97537857FF}" dt="2025-08-23T03:47:39.465" v="1651" actId="12"/>
        <pc:sldMkLst>
          <pc:docMk/>
          <pc:sldMk cId="4279156665" sldId="327"/>
        </pc:sldMkLst>
      </pc:sldChg>
      <pc:sldChg chg="addSp delSp modSp add mod modTransition modAnim">
        <pc:chgData name="Rachaita Dutta" userId="f22006c0bb25b989" providerId="LiveId" clId="{BD8D798F-085B-4A0F-AD29-2F97537857FF}" dt="2025-08-22T17:40:10.832" v="1249"/>
        <pc:sldMkLst>
          <pc:docMk/>
          <pc:sldMk cId="3558364660" sldId="328"/>
        </pc:sldMkLst>
      </pc:sldChg>
      <pc:sldChg chg="modSp add mod modAnim">
        <pc:chgData name="Rachaita Dutta" userId="f22006c0bb25b989" providerId="LiveId" clId="{BD8D798F-085B-4A0F-AD29-2F97537857FF}" dt="2025-08-27T15:17:54.110" v="5998" actId="20577"/>
        <pc:sldMkLst>
          <pc:docMk/>
          <pc:sldMk cId="2747084965" sldId="329"/>
        </pc:sldMkLst>
      </pc:sldChg>
      <pc:sldChg chg="add del">
        <pc:chgData name="Rachaita Dutta" userId="f22006c0bb25b989" providerId="LiveId" clId="{BD8D798F-085B-4A0F-AD29-2F97537857FF}" dt="2025-08-23T03:48:15.813" v="1653" actId="47"/>
        <pc:sldMkLst>
          <pc:docMk/>
          <pc:sldMk cId="1817396426" sldId="330"/>
        </pc:sldMkLst>
      </pc:sldChg>
      <pc:sldChg chg="modSp add mod addAnim delAnim modAnim">
        <pc:chgData name="Rachaita Dutta" userId="f22006c0bb25b989" providerId="LiveId" clId="{BD8D798F-085B-4A0F-AD29-2F97537857FF}" dt="2025-08-25T09:41:20.567" v="3316"/>
        <pc:sldMkLst>
          <pc:docMk/>
          <pc:sldMk cId="1899234317" sldId="330"/>
        </pc:sldMkLst>
      </pc:sldChg>
      <pc:sldChg chg="addSp modSp add mod modAnim">
        <pc:chgData name="Rachaita Dutta" userId="f22006c0bb25b989" providerId="LiveId" clId="{BD8D798F-085B-4A0F-AD29-2F97537857FF}" dt="2025-08-25T09:41:56.464" v="3317"/>
        <pc:sldMkLst>
          <pc:docMk/>
          <pc:sldMk cId="423037299" sldId="331"/>
        </pc:sldMkLst>
      </pc:sldChg>
      <pc:sldChg chg="addSp delSp modSp add mod modAnim">
        <pc:chgData name="Rachaita Dutta" userId="f22006c0bb25b989" providerId="LiveId" clId="{BD8D798F-085B-4A0F-AD29-2F97537857FF}" dt="2025-08-25T16:58:29.008" v="3802" actId="404"/>
        <pc:sldMkLst>
          <pc:docMk/>
          <pc:sldMk cId="553079627" sldId="332"/>
        </pc:sldMkLst>
      </pc:sldChg>
      <pc:sldChg chg="delSp modSp add mod delAnim modAnim">
        <pc:chgData name="Rachaita Dutta" userId="f22006c0bb25b989" providerId="LiveId" clId="{BD8D798F-085B-4A0F-AD29-2F97537857FF}" dt="2025-08-27T16:33:42.697" v="6010" actId="20577"/>
        <pc:sldMkLst>
          <pc:docMk/>
          <pc:sldMk cId="51637171" sldId="333"/>
        </pc:sldMkLst>
      </pc:sldChg>
      <pc:sldChg chg="addSp delSp modSp new mod">
        <pc:chgData name="Rachaita Dutta" userId="f22006c0bb25b989" providerId="LiveId" clId="{BD8D798F-085B-4A0F-AD29-2F97537857FF}" dt="2025-08-26T09:06:22.670" v="4156" actId="1076"/>
        <pc:sldMkLst>
          <pc:docMk/>
          <pc:sldMk cId="2106418936" sldId="334"/>
        </pc:sldMkLst>
      </pc:sldChg>
      <pc:sldChg chg="add del">
        <pc:chgData name="Rachaita Dutta" userId="f22006c0bb25b989" providerId="LiveId" clId="{BD8D798F-085B-4A0F-AD29-2F97537857FF}" dt="2025-08-25T10:01:19.876" v="3545" actId="47"/>
        <pc:sldMkLst>
          <pc:docMk/>
          <pc:sldMk cId="4034014197" sldId="334"/>
        </pc:sldMkLst>
      </pc:sldChg>
      <pc:sldChg chg="modSp add mod">
        <pc:chgData name="Rachaita Dutta" userId="f22006c0bb25b989" providerId="LiveId" clId="{BD8D798F-085B-4A0F-AD29-2F97537857FF}" dt="2025-08-25T17:46:09.425" v="3904" actId="20577"/>
        <pc:sldMkLst>
          <pc:docMk/>
          <pc:sldMk cId="895907780" sldId="335"/>
        </pc:sldMkLst>
      </pc:sldChg>
      <pc:sldChg chg="addSp modSp add mod modAnim">
        <pc:chgData name="Rachaita Dutta" userId="f22006c0bb25b989" providerId="LiveId" clId="{BD8D798F-085B-4A0F-AD29-2F97537857FF}" dt="2025-08-26T16:45:17.764" v="5516"/>
        <pc:sldMkLst>
          <pc:docMk/>
          <pc:sldMk cId="4042798996" sldId="336"/>
        </pc:sldMkLst>
      </pc:sldChg>
      <pc:sldChg chg="addSp delSp modSp new mod modAnim">
        <pc:chgData name="Rachaita Dutta" userId="f22006c0bb25b989" providerId="LiveId" clId="{BD8D798F-085B-4A0F-AD29-2F97537857FF}" dt="2025-08-26T09:20:39.754" v="4282" actId="404"/>
        <pc:sldMkLst>
          <pc:docMk/>
          <pc:sldMk cId="2740065160" sldId="337"/>
        </pc:sldMkLst>
      </pc:sldChg>
      <pc:sldChg chg="modSp add mod modAnim">
        <pc:chgData name="Rachaita Dutta" userId="f22006c0bb25b989" providerId="LiveId" clId="{BD8D798F-085B-4A0F-AD29-2F97537857FF}" dt="2025-08-26T14:28:19.438" v="4547"/>
        <pc:sldMkLst>
          <pc:docMk/>
          <pc:sldMk cId="3952391792" sldId="338"/>
        </pc:sldMkLst>
      </pc:sldChg>
      <pc:sldChg chg="modSp add mod modAnim">
        <pc:chgData name="Rachaita Dutta" userId="f22006c0bb25b989" providerId="LiveId" clId="{BD8D798F-085B-4A0F-AD29-2F97537857FF}" dt="2025-08-26T14:38:22.252" v="4582" actId="20577"/>
        <pc:sldMkLst>
          <pc:docMk/>
          <pc:sldMk cId="752718731" sldId="339"/>
        </pc:sldMkLst>
      </pc:sldChg>
      <pc:sldChg chg="modSp add mod modAnim">
        <pc:chgData name="Rachaita Dutta" userId="f22006c0bb25b989" providerId="LiveId" clId="{BD8D798F-085B-4A0F-AD29-2F97537857FF}" dt="2025-08-26T16:37:52.544" v="5488" actId="20577"/>
        <pc:sldMkLst>
          <pc:docMk/>
          <pc:sldMk cId="2139116331" sldId="340"/>
        </pc:sldMkLst>
      </pc:sldChg>
      <pc:sldChg chg="modSp add mod modAnim">
        <pc:chgData name="Rachaita Dutta" userId="f22006c0bb25b989" providerId="LiveId" clId="{BD8D798F-085B-4A0F-AD29-2F97537857FF}" dt="2025-09-01T15:42:34.192" v="8316" actId="20577"/>
        <pc:sldMkLst>
          <pc:docMk/>
          <pc:sldMk cId="66020857" sldId="341"/>
        </pc:sldMkLst>
      </pc:sldChg>
      <pc:sldChg chg="modSp add modAnim">
        <pc:chgData name="Rachaita Dutta" userId="f22006c0bb25b989" providerId="LiveId" clId="{BD8D798F-085B-4A0F-AD29-2F97537857FF}" dt="2025-08-27T09:22:04.944" v="5670"/>
        <pc:sldMkLst>
          <pc:docMk/>
          <pc:sldMk cId="1276066728" sldId="342"/>
        </pc:sldMkLst>
      </pc:sldChg>
      <pc:sldChg chg="addSp modSp add mod modAnim">
        <pc:chgData name="Rachaita Dutta" userId="f22006c0bb25b989" providerId="LiveId" clId="{BD8D798F-085B-4A0F-AD29-2F97537857FF}" dt="2025-08-27T09:25:39.750" v="5783" actId="1038"/>
        <pc:sldMkLst>
          <pc:docMk/>
          <pc:sldMk cId="2604850631" sldId="343"/>
        </pc:sldMkLst>
      </pc:sldChg>
      <pc:sldChg chg="addSp delSp modSp add mod">
        <pc:chgData name="Rachaita Dutta" userId="f22006c0bb25b989" providerId="LiveId" clId="{BD8D798F-085B-4A0F-AD29-2F97537857FF}" dt="2025-08-27T09:29:42.226" v="5794" actId="1076"/>
        <pc:sldMkLst>
          <pc:docMk/>
          <pc:sldMk cId="4266880481" sldId="344"/>
        </pc:sldMkLst>
      </pc:sldChg>
      <pc:sldChg chg="delSp modSp add mod modAnim">
        <pc:chgData name="Rachaita Dutta" userId="f22006c0bb25b989" providerId="LiveId" clId="{BD8D798F-085B-4A0F-AD29-2F97537857FF}" dt="2025-08-27T13:23:23.202" v="5974"/>
        <pc:sldMkLst>
          <pc:docMk/>
          <pc:sldMk cId="1243061524" sldId="345"/>
        </pc:sldMkLst>
      </pc:sldChg>
      <pc:sldChg chg="addSp delSp modSp add mod modAnim">
        <pc:chgData name="Rachaita Dutta" userId="f22006c0bb25b989" providerId="LiveId" clId="{BD8D798F-085B-4A0F-AD29-2F97537857FF}" dt="2025-08-27T13:24:22.854" v="5978"/>
        <pc:sldMkLst>
          <pc:docMk/>
          <pc:sldMk cId="3533758584" sldId="346"/>
        </pc:sldMkLst>
      </pc:sldChg>
      <pc:sldChg chg="delSp modSp add mod modAnim">
        <pc:chgData name="Rachaita Dutta" userId="f22006c0bb25b989" providerId="LiveId" clId="{BD8D798F-085B-4A0F-AD29-2F97537857FF}" dt="2025-08-30T09:20:38.248" v="6807" actId="404"/>
        <pc:sldMkLst>
          <pc:docMk/>
          <pc:sldMk cId="240184579" sldId="347"/>
        </pc:sldMkLst>
      </pc:sldChg>
      <pc:sldChg chg="addSp modSp add mod">
        <pc:chgData name="Rachaita Dutta" userId="f22006c0bb25b989" providerId="LiveId" clId="{BD8D798F-085B-4A0F-AD29-2F97537857FF}" dt="2025-08-27T17:03:39.974" v="6130" actId="1076"/>
        <pc:sldMkLst>
          <pc:docMk/>
          <pc:sldMk cId="4283436009" sldId="348"/>
        </pc:sldMkLst>
      </pc:sldChg>
      <pc:sldChg chg="addSp delSp modSp add mod">
        <pc:chgData name="Rachaita Dutta" userId="f22006c0bb25b989" providerId="LiveId" clId="{BD8D798F-085B-4A0F-AD29-2F97537857FF}" dt="2025-08-30T05:20:39.311" v="6520" actId="404"/>
        <pc:sldMkLst>
          <pc:docMk/>
          <pc:sldMk cId="3451658131" sldId="349"/>
        </pc:sldMkLst>
      </pc:sldChg>
      <pc:sldChg chg="addSp delSp modSp new mod">
        <pc:chgData name="Rachaita Dutta" userId="f22006c0bb25b989" providerId="LiveId" clId="{BD8D798F-085B-4A0F-AD29-2F97537857FF}" dt="2025-08-30T05:22:55.591" v="6547" actId="14100"/>
        <pc:sldMkLst>
          <pc:docMk/>
          <pc:sldMk cId="3859169803" sldId="350"/>
        </pc:sldMkLst>
      </pc:sldChg>
      <pc:sldChg chg="modSp add mod">
        <pc:chgData name="Rachaita Dutta" userId="f22006c0bb25b989" providerId="LiveId" clId="{BD8D798F-085B-4A0F-AD29-2F97537857FF}" dt="2025-08-30T09:21:16.451" v="6808" actId="207"/>
        <pc:sldMkLst>
          <pc:docMk/>
          <pc:sldMk cId="1839402328" sldId="351"/>
        </pc:sldMkLst>
      </pc:sldChg>
      <pc:sldChg chg="modSp add mod modAnim">
        <pc:chgData name="Rachaita Dutta" userId="f22006c0bb25b989" providerId="LiveId" clId="{BD8D798F-085B-4A0F-AD29-2F97537857FF}" dt="2025-08-30T09:29:46.258" v="6879" actId="20577"/>
        <pc:sldMkLst>
          <pc:docMk/>
          <pc:sldMk cId="930711633" sldId="352"/>
        </pc:sldMkLst>
      </pc:sldChg>
      <pc:sldChg chg="modSp add mod">
        <pc:chgData name="Rachaita Dutta" userId="f22006c0bb25b989" providerId="LiveId" clId="{BD8D798F-085B-4A0F-AD29-2F97537857FF}" dt="2025-08-30T09:30:00.017" v="6884" actId="404"/>
        <pc:sldMkLst>
          <pc:docMk/>
          <pc:sldMk cId="3424777493" sldId="353"/>
        </pc:sldMkLst>
      </pc:sldChg>
      <pc:sldChg chg="modSp add mod modAnim">
        <pc:chgData name="Rachaita Dutta" userId="f22006c0bb25b989" providerId="LiveId" clId="{BD8D798F-085B-4A0F-AD29-2F97537857FF}" dt="2025-08-31T10:51:51.207" v="7396" actId="207"/>
        <pc:sldMkLst>
          <pc:docMk/>
          <pc:sldMk cId="431625271" sldId="354"/>
        </pc:sldMkLst>
      </pc:sldChg>
      <pc:sldChg chg="addSp delSp modSp new mod modAnim">
        <pc:chgData name="Rachaita Dutta" userId="f22006c0bb25b989" providerId="LiveId" clId="{BD8D798F-085B-4A0F-AD29-2F97537857FF}" dt="2025-09-01T17:19:10.594" v="8317"/>
        <pc:sldMkLst>
          <pc:docMk/>
          <pc:sldMk cId="2145720408" sldId="355"/>
        </pc:sldMkLst>
      </pc:sldChg>
      <pc:sldChg chg="addSp delSp modSp new mod">
        <pc:chgData name="Rachaita Dutta" userId="f22006c0bb25b989" providerId="LiveId" clId="{BD8D798F-085B-4A0F-AD29-2F97537857FF}" dt="2025-08-31T14:51:54.150" v="7749" actId="1076"/>
        <pc:sldMkLst>
          <pc:docMk/>
          <pc:sldMk cId="1958625577" sldId="356"/>
        </pc:sldMkLst>
      </pc:sldChg>
      <pc:sldChg chg="modSp add mod">
        <pc:chgData name="Rachaita Dutta" userId="f22006c0bb25b989" providerId="LiveId" clId="{BD8D798F-085B-4A0F-AD29-2F97537857FF}" dt="2025-08-31T10:58:25.658" v="7568" actId="20577"/>
        <pc:sldMkLst>
          <pc:docMk/>
          <pc:sldMk cId="1562970067" sldId="357"/>
        </pc:sldMkLst>
      </pc:sldChg>
      <pc:sldChg chg="modSp add mod modAnim">
        <pc:chgData name="Rachaita Dutta" userId="f22006c0bb25b989" providerId="LiveId" clId="{BD8D798F-085B-4A0F-AD29-2F97537857FF}" dt="2025-08-31T14:51:28.285" v="7748" actId="20577"/>
        <pc:sldMkLst>
          <pc:docMk/>
          <pc:sldMk cId="419046679" sldId="358"/>
        </pc:sldMkLst>
      </pc:sldChg>
      <pc:sldChg chg="modSp add mod">
        <pc:chgData name="Rachaita Dutta" userId="f22006c0bb25b989" providerId="LiveId" clId="{BD8D798F-085B-4A0F-AD29-2F97537857FF}" dt="2025-08-31T15:21:15.474" v="7848" actId="207"/>
        <pc:sldMkLst>
          <pc:docMk/>
          <pc:sldMk cId="4267959002" sldId="359"/>
        </pc:sldMkLst>
      </pc:sldChg>
      <pc:sldChg chg="modSp add mod">
        <pc:chgData name="Rachaita Dutta" userId="f22006c0bb25b989" providerId="LiveId" clId="{BD8D798F-085B-4A0F-AD29-2F97537857FF}" dt="2025-08-31T17:39:07.545" v="7922" actId="20577"/>
        <pc:sldMkLst>
          <pc:docMk/>
          <pc:sldMk cId="1666454936" sldId="360"/>
        </pc:sldMkLst>
      </pc:sldChg>
      <pc:sldChg chg="addSp delSp modSp new mod">
        <pc:chgData name="Rachaita Dutta" userId="f22006c0bb25b989" providerId="LiveId" clId="{BD8D798F-085B-4A0F-AD29-2F97537857FF}" dt="2025-09-01T17:57:17.884" v="8339" actId="20577"/>
        <pc:sldMkLst>
          <pc:docMk/>
          <pc:sldMk cId="1959932112" sldId="361"/>
        </pc:sldMkLst>
      </pc:sldChg>
      <pc:sldChg chg="modSp add mod">
        <pc:chgData name="Rachaita Dutta" userId="f22006c0bb25b989" providerId="LiveId" clId="{BD8D798F-085B-4A0F-AD29-2F97537857FF}" dt="2025-09-01T04:17:57.782" v="8251" actId="404"/>
        <pc:sldMkLst>
          <pc:docMk/>
          <pc:sldMk cId="2638159120" sldId="362"/>
        </pc:sldMkLst>
      </pc:sldChg>
      <pc:sldChg chg="addSp delSp modSp new mod">
        <pc:chgData name="Rachaita Dutta" userId="f22006c0bb25b989" providerId="LiveId" clId="{BD8D798F-085B-4A0F-AD29-2F97537857FF}" dt="2025-09-01T15:39:56.364" v="8304" actId="207"/>
        <pc:sldMkLst>
          <pc:docMk/>
          <pc:sldMk cId="851274884" sldId="363"/>
        </pc:sldMkLst>
      </pc:sldChg>
    </pc:docChg>
  </pc:docChgLst>
  <pc:docChgLst>
    <pc:chgData name="Rachaita Dutta" userId="f22006c0bb25b989" providerId="LiveId" clId="{FB0DC630-F55C-4724-9BD2-0C4F2FC875F3}"/>
    <pc:docChg chg="undo custSel addSld delSld modSld">
      <pc:chgData name="Rachaita Dutta" userId="f22006c0bb25b989" providerId="LiveId" clId="{FB0DC630-F55C-4724-9BD2-0C4F2FC875F3}" dt="2025-09-08T17:15:32.734" v="1520" actId="1076"/>
      <pc:docMkLst>
        <pc:docMk/>
      </pc:docMkLst>
      <pc:sldChg chg="addSp modSp mod">
        <pc:chgData name="Rachaita Dutta" userId="f22006c0bb25b989" providerId="LiveId" clId="{FB0DC630-F55C-4724-9BD2-0C4F2FC875F3}" dt="2025-09-05T13:48:49.370" v="129" actId="207"/>
        <pc:sldMkLst>
          <pc:docMk/>
          <pc:sldMk cId="2222324472" sldId="308"/>
        </pc:sldMkLst>
      </pc:sldChg>
      <pc:sldChg chg="modSp mod">
        <pc:chgData name="Rachaita Dutta" userId="f22006c0bb25b989" providerId="LiveId" clId="{FB0DC630-F55C-4724-9BD2-0C4F2FC875F3}" dt="2025-09-05T10:05:03.655" v="43" actId="1076"/>
        <pc:sldMkLst>
          <pc:docMk/>
          <pc:sldMk cId="1338167130" sldId="317"/>
        </pc:sldMkLst>
      </pc:sldChg>
      <pc:sldChg chg="addSp delSp modSp new mod">
        <pc:chgData name="Rachaita Dutta" userId="f22006c0bb25b989" providerId="LiveId" clId="{FB0DC630-F55C-4724-9BD2-0C4F2FC875F3}" dt="2025-09-05T14:10:47.964" v="137" actId="1076"/>
        <pc:sldMkLst>
          <pc:docMk/>
          <pc:sldMk cId="1546461221" sldId="318"/>
        </pc:sldMkLst>
      </pc:sldChg>
      <pc:sldChg chg="del">
        <pc:chgData name="Rachaita Dutta" userId="f22006c0bb25b989" providerId="LiveId" clId="{FB0DC630-F55C-4724-9BD2-0C4F2FC875F3}" dt="2025-09-05T10:21:42.575" v="114" actId="47"/>
        <pc:sldMkLst>
          <pc:docMk/>
          <pc:sldMk cId="2327602309" sldId="318"/>
        </pc:sldMkLst>
      </pc:sldChg>
      <pc:sldChg chg="addSp delSp modSp new mod">
        <pc:chgData name="Rachaita Dutta" userId="f22006c0bb25b989" providerId="LiveId" clId="{FB0DC630-F55C-4724-9BD2-0C4F2FC875F3}" dt="2025-09-06T08:44:59.976" v="995" actId="404"/>
        <pc:sldMkLst>
          <pc:docMk/>
          <pc:sldMk cId="451311901" sldId="319"/>
        </pc:sldMkLst>
      </pc:sldChg>
      <pc:sldChg chg="del">
        <pc:chgData name="Rachaita Dutta" userId="f22006c0bb25b989" providerId="LiveId" clId="{FB0DC630-F55C-4724-9BD2-0C4F2FC875F3}" dt="2025-09-05T10:21:42.949" v="115" actId="47"/>
        <pc:sldMkLst>
          <pc:docMk/>
          <pc:sldMk cId="3974836523" sldId="319"/>
        </pc:sldMkLst>
      </pc:sldChg>
      <pc:sldChg chg="addSp delSp modSp new mod">
        <pc:chgData name="Rachaita Dutta" userId="f22006c0bb25b989" providerId="LiveId" clId="{FB0DC630-F55C-4724-9BD2-0C4F2FC875F3}" dt="2025-09-05T15:28:20.519" v="559" actId="404"/>
        <pc:sldMkLst>
          <pc:docMk/>
          <pc:sldMk cId="3721023388" sldId="320"/>
        </pc:sldMkLst>
      </pc:sldChg>
      <pc:sldChg chg="del">
        <pc:chgData name="Rachaita Dutta" userId="f22006c0bb25b989" providerId="LiveId" clId="{FB0DC630-F55C-4724-9BD2-0C4F2FC875F3}" dt="2025-09-05T10:21:43.166" v="116" actId="47"/>
        <pc:sldMkLst>
          <pc:docMk/>
          <pc:sldMk cId="3783136886" sldId="320"/>
        </pc:sldMkLst>
      </pc:sldChg>
      <pc:sldChg chg="del">
        <pc:chgData name="Rachaita Dutta" userId="f22006c0bb25b989" providerId="LiveId" clId="{FB0DC630-F55C-4724-9BD2-0C4F2FC875F3}" dt="2025-09-05T10:21:43.364" v="117" actId="47"/>
        <pc:sldMkLst>
          <pc:docMk/>
          <pc:sldMk cId="1330460107" sldId="321"/>
        </pc:sldMkLst>
      </pc:sldChg>
      <pc:sldChg chg="addSp delSp modSp new mod">
        <pc:chgData name="Rachaita Dutta" userId="f22006c0bb25b989" providerId="LiveId" clId="{FB0DC630-F55C-4724-9BD2-0C4F2FC875F3}" dt="2025-09-05T17:24:21.431" v="722" actId="1076"/>
        <pc:sldMkLst>
          <pc:docMk/>
          <pc:sldMk cId="3068123038" sldId="321"/>
        </pc:sldMkLst>
      </pc:sldChg>
      <pc:sldChg chg="addSp delSp modSp new mod">
        <pc:chgData name="Rachaita Dutta" userId="f22006c0bb25b989" providerId="LiveId" clId="{FB0DC630-F55C-4724-9BD2-0C4F2FC875F3}" dt="2025-09-05T17:20:35.729" v="635" actId="1076"/>
        <pc:sldMkLst>
          <pc:docMk/>
          <pc:sldMk cId="87813908" sldId="322"/>
        </pc:sldMkLst>
      </pc:sldChg>
      <pc:sldChg chg="del">
        <pc:chgData name="Rachaita Dutta" userId="f22006c0bb25b989" providerId="LiveId" clId="{FB0DC630-F55C-4724-9BD2-0C4F2FC875F3}" dt="2025-09-05T10:21:43.949" v="118" actId="47"/>
        <pc:sldMkLst>
          <pc:docMk/>
          <pc:sldMk cId="1644534217" sldId="322"/>
        </pc:sldMkLst>
      </pc:sldChg>
      <pc:sldChg chg="addSp delSp modSp new mod">
        <pc:chgData name="Rachaita Dutta" userId="f22006c0bb25b989" providerId="LiveId" clId="{FB0DC630-F55C-4724-9BD2-0C4F2FC875F3}" dt="2025-09-05T18:07:46.269" v="766" actId="114"/>
        <pc:sldMkLst>
          <pc:docMk/>
          <pc:sldMk cId="972914108" sldId="323"/>
        </pc:sldMkLst>
      </pc:sldChg>
      <pc:sldChg chg="del">
        <pc:chgData name="Rachaita Dutta" userId="f22006c0bb25b989" providerId="LiveId" clId="{FB0DC630-F55C-4724-9BD2-0C4F2FC875F3}" dt="2025-09-05T10:21:44.140" v="119" actId="47"/>
        <pc:sldMkLst>
          <pc:docMk/>
          <pc:sldMk cId="2497304798" sldId="323"/>
        </pc:sldMkLst>
      </pc:sldChg>
      <pc:sldChg chg="del">
        <pc:chgData name="Rachaita Dutta" userId="f22006c0bb25b989" providerId="LiveId" clId="{FB0DC630-F55C-4724-9BD2-0C4F2FC875F3}" dt="2025-09-05T10:21:44.333" v="120" actId="47"/>
        <pc:sldMkLst>
          <pc:docMk/>
          <pc:sldMk cId="669990853" sldId="324"/>
        </pc:sldMkLst>
      </pc:sldChg>
      <pc:sldChg chg="delSp modSp add mod">
        <pc:chgData name="Rachaita Dutta" userId="f22006c0bb25b989" providerId="LiveId" clId="{FB0DC630-F55C-4724-9BD2-0C4F2FC875F3}" dt="2025-09-06T17:04:39.526" v="1145" actId="20577"/>
        <pc:sldMkLst>
          <pc:docMk/>
          <pc:sldMk cId="780421723" sldId="324"/>
        </pc:sldMkLst>
      </pc:sldChg>
      <pc:sldChg chg="addSp delSp modSp new mod">
        <pc:chgData name="Rachaita Dutta" userId="f22006c0bb25b989" providerId="LiveId" clId="{FB0DC630-F55C-4724-9BD2-0C4F2FC875F3}" dt="2025-09-06T08:44:40.678" v="987" actId="1076"/>
        <pc:sldMkLst>
          <pc:docMk/>
          <pc:sldMk cId="2770397835" sldId="325"/>
        </pc:sldMkLst>
      </pc:sldChg>
      <pc:sldChg chg="del">
        <pc:chgData name="Rachaita Dutta" userId="f22006c0bb25b989" providerId="LiveId" clId="{FB0DC630-F55C-4724-9BD2-0C4F2FC875F3}" dt="2025-09-05T10:21:44.515" v="121" actId="47"/>
        <pc:sldMkLst>
          <pc:docMk/>
          <pc:sldMk cId="3573114140" sldId="325"/>
        </pc:sldMkLst>
      </pc:sldChg>
      <pc:sldChg chg="del">
        <pc:chgData name="Rachaita Dutta" userId="f22006c0bb25b989" providerId="LiveId" clId="{FB0DC630-F55C-4724-9BD2-0C4F2FC875F3}" dt="2025-09-05T10:21:44.698" v="122" actId="47"/>
        <pc:sldMkLst>
          <pc:docMk/>
          <pc:sldMk cId="340494408" sldId="326"/>
        </pc:sldMkLst>
      </pc:sldChg>
      <pc:sldChg chg="addSp delSp modSp new mod">
        <pc:chgData name="Rachaita Dutta" userId="f22006c0bb25b989" providerId="LiveId" clId="{FB0DC630-F55C-4724-9BD2-0C4F2FC875F3}" dt="2025-09-06T13:25:06.328" v="1097"/>
        <pc:sldMkLst>
          <pc:docMk/>
          <pc:sldMk cId="1161767987" sldId="326"/>
        </pc:sldMkLst>
      </pc:sldChg>
      <pc:sldChg chg="addSp delSp modSp new mod">
        <pc:chgData name="Rachaita Dutta" userId="f22006c0bb25b989" providerId="LiveId" clId="{FB0DC630-F55C-4724-9BD2-0C4F2FC875F3}" dt="2025-09-06T13:26:58.253" v="1115" actId="1076"/>
        <pc:sldMkLst>
          <pc:docMk/>
          <pc:sldMk cId="337053805" sldId="327"/>
        </pc:sldMkLst>
      </pc:sldChg>
      <pc:sldChg chg="del">
        <pc:chgData name="Rachaita Dutta" userId="f22006c0bb25b989" providerId="LiveId" clId="{FB0DC630-F55C-4724-9BD2-0C4F2FC875F3}" dt="2025-09-05T10:21:44.882" v="123" actId="47"/>
        <pc:sldMkLst>
          <pc:docMk/>
          <pc:sldMk cId="1030558435" sldId="327"/>
        </pc:sldMkLst>
      </pc:sldChg>
      <pc:sldChg chg="add del">
        <pc:chgData name="Rachaita Dutta" userId="f22006c0bb25b989" providerId="LiveId" clId="{FB0DC630-F55C-4724-9BD2-0C4F2FC875F3}" dt="2025-09-06T08:45:22.093" v="1000"/>
        <pc:sldMkLst>
          <pc:docMk/>
          <pc:sldMk cId="1452478768" sldId="327"/>
        </pc:sldMkLst>
      </pc:sldChg>
      <pc:sldChg chg="del">
        <pc:chgData name="Rachaita Dutta" userId="f22006c0bb25b989" providerId="LiveId" clId="{FB0DC630-F55C-4724-9BD2-0C4F2FC875F3}" dt="2025-09-05T10:21:45.046" v="124" actId="47"/>
        <pc:sldMkLst>
          <pc:docMk/>
          <pc:sldMk cId="831985995" sldId="328"/>
        </pc:sldMkLst>
      </pc:sldChg>
      <pc:sldChg chg="modSp add mod">
        <pc:chgData name="Rachaita Dutta" userId="f22006c0bb25b989" providerId="LiveId" clId="{FB0DC630-F55C-4724-9BD2-0C4F2FC875F3}" dt="2025-09-07T09:10:55.866" v="1280" actId="21"/>
        <pc:sldMkLst>
          <pc:docMk/>
          <pc:sldMk cId="1166248074" sldId="328"/>
        </pc:sldMkLst>
      </pc:sldChg>
      <pc:sldChg chg="addSp delSp modSp new mod">
        <pc:chgData name="Rachaita Dutta" userId="f22006c0bb25b989" providerId="LiveId" clId="{FB0DC630-F55C-4724-9BD2-0C4F2FC875F3}" dt="2025-09-07T13:04:16.048" v="1378" actId="22"/>
        <pc:sldMkLst>
          <pc:docMk/>
          <pc:sldMk cId="1659295578" sldId="329"/>
        </pc:sldMkLst>
      </pc:sldChg>
      <pc:sldChg chg="del">
        <pc:chgData name="Rachaita Dutta" userId="f22006c0bb25b989" providerId="LiveId" clId="{FB0DC630-F55C-4724-9BD2-0C4F2FC875F3}" dt="2025-09-05T10:21:45.300" v="125" actId="47"/>
        <pc:sldMkLst>
          <pc:docMk/>
          <pc:sldMk cId="4133031817" sldId="329"/>
        </pc:sldMkLst>
      </pc:sldChg>
      <pc:sldChg chg="del">
        <pc:chgData name="Rachaita Dutta" userId="f22006c0bb25b989" providerId="LiveId" clId="{FB0DC630-F55C-4724-9BD2-0C4F2FC875F3}" dt="2025-09-05T10:21:46.084" v="126" actId="47"/>
        <pc:sldMkLst>
          <pc:docMk/>
          <pc:sldMk cId="1163874103" sldId="330"/>
        </pc:sldMkLst>
      </pc:sldChg>
      <pc:sldChg chg="addSp delSp modSp add mod">
        <pc:chgData name="Rachaita Dutta" userId="f22006c0bb25b989" providerId="LiveId" clId="{FB0DC630-F55C-4724-9BD2-0C4F2FC875F3}" dt="2025-09-08T17:15:32.734" v="1520" actId="1076"/>
        <pc:sldMkLst>
          <pc:docMk/>
          <pc:sldMk cId="3232033403" sldId="330"/>
        </pc:sldMkLst>
      </pc:sldChg>
      <pc:sldChg chg="modSp add mod">
        <pc:chgData name="Rachaita Dutta" userId="f22006c0bb25b989" providerId="LiveId" clId="{FB0DC630-F55C-4724-9BD2-0C4F2FC875F3}" dt="2025-09-08T17:15:16.367" v="1516" actId="207"/>
        <pc:sldMkLst>
          <pc:docMk/>
          <pc:sldMk cId="3252665657" sldId="331"/>
        </pc:sldMkLst>
      </pc:sldChg>
    </pc:docChg>
  </pc:docChgLst>
</pc:chgInfo>
</file>

<file path=ppt/comments/modernComment_134_8475FA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B2BE30-2494-4A5F-90ED-C8FCF587ADE4}" authorId="{5DAA0AA3-E6F9-FB71-5B78-E7655ABDCA4C}" created="2025-10-08T09:40:38.701">
    <pc:sldMkLst xmlns:pc="http://schemas.microsoft.com/office/powerpoint/2013/main/command">
      <pc:docMk/>
      <pc:sldMk cId="2222324472" sldId="308"/>
    </pc:sldMkLst>
    <p188:txBody>
      <a:bodyPr/>
      <a:lstStyle/>
      <a:p>
        <a:r>
          <a:rPr lang="en-IN"/>
          <a:t>Real mode of 80286 has 1MB memory</a:t>
        </a:r>
      </a:p>
    </p188:txBody>
  </p188:cm>
</p188:cmLst>
</file>

<file path=ppt/comments/modernComment_13E_F84AAF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00A53F-BAD0-4858-AB84-C8E5DC9E4472}" authorId="{5DAA0AA3-E6F9-FB71-5B78-E7655ABDCA4C}" created="2025-10-08T13:31:44.005">
    <pc:sldMkLst xmlns:pc="http://schemas.microsoft.com/office/powerpoint/2013/main/command">
      <pc:docMk/>
      <pc:sldMk cId="4165644169" sldId="318"/>
    </pc:sldMkLst>
    <p188:txBody>
      <a:bodyPr/>
      <a:lstStyle/>
      <a:p>
        <a:r>
          <a:rPr lang="en-IN"/>
          <a:t>Paging: memory management technique in OS where a process’s logical memory is divided into fixed sized blocks called pages and physical memory (RAM) is divided into equally sized blocks called frames.</a:t>
        </a:r>
      </a:p>
    </p188:txBody>
  </p188:cm>
  <p188:cm id="{B4BADE01-16F1-4381-826D-9D30279C3BFC}" authorId="{5DAA0AA3-E6F9-FB71-5B78-E7655ABDCA4C}" created="2025-10-08T13:40:11.660">
    <pc:sldMkLst xmlns:pc="http://schemas.microsoft.com/office/powerpoint/2013/main/command">
      <pc:docMk/>
      <pc:sldMk cId="4165644169" sldId="318"/>
    </pc:sldMkLst>
    <p188:txBody>
      <a:bodyPr/>
      <a:lstStyle/>
      <a:p>
        <a:r>
          <a:rPr lang="en-IN"/>
          <a:t>L2 cache: a high speed memory component that serves as a secondary storage layer between the faster L1 cache and the slower main memory (RAM).Storage capacity is larger than L1.</a:t>
        </a:r>
      </a:p>
    </p188:txBody>
  </p188:cm>
</p188:cmLst>
</file>

<file path=ppt/comments/modernComment_148_CC482E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A27707-DC93-4F0A-B200-F59F99208144}" authorId="{5DAA0AA3-E6F9-FB71-5B78-E7655ABDCA4C}" created="2025-10-08T14:54:53.275">
    <pc:sldMkLst xmlns:pc="http://schemas.microsoft.com/office/powerpoint/2013/main/command">
      <pc:docMk/>
      <pc:sldMk cId="3427282443" sldId="328"/>
    </pc:sldMkLst>
    <p188:txBody>
      <a:bodyPr/>
      <a:lstStyle/>
      <a:p>
        <a:r>
          <a:rPr lang="en-IN"/>
          <a:t>Syntax for macro:
%macro macro_name number_of_parameters
&lt;macro body&gt;
%endmacro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2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1-5 21217,'1701'1526'0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6.6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24575,'93'56'0,"-47"-30"0,138 77 0,79 44-1054,391 205-5010,344 153 4528,-754-383 1623,-235-117-38,389 199-342,-136-67 6329,-212-107-3383,-6-4-3896,-32-20-5583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8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24575,'149'78'0,"605"323"-2622,-159-80 2328,-499-272 296,207 114-2,-221-105 2158,-6-3-1402,-61-47-2121,0-2-5461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9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24575,'216'133'0,"-25"-12"-860,332 207-4289,271 163 3687,-535-337 1756,201 128 1707,-341-210 1601,-36-23-2028,-46-19-2939,-21-15-5461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31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24575,'32'16'0,"40"28"0,-38-22 0,118 78 0,-85-55-395,942 618-2718,-399-291 3483,-540-330-368,167 113 735,-56-34 1559,-168-114-2285,0 1 1,-1 1-1,0 0 1,-1 0-1,0 1 1,0 1-1,-1-1 1,16 25-1,-16-21-1376,-1-2-5461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32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24575,'278'201'6,"-136"-94"-566,849 643-4358,-377-288 5691,-553-417-642,36 27 507,308 213 3292,-320-225-3620,-57-37-868,2-3-1,38 22 1,-48-33-6268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33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24575,'47'24'0,"47"32"0,-58-34 0,149 100-657,363 262-2897,257 243 4748,-530-374-513,-123-109 1639,-108-107-2382,-22-19 157,22 23-1,-38-36-242,-1 1 1,-1 0-1,1 0 1,-1 0-1,0 0 0,0 1 1,-1 0-1,0 0 1,3 7-1,-3 2-6678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35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24575,'63'34'0,"81"60"0,-119-77 0,155 111-666,608 511-4928,-582-465 5032,-30-27 553,379 316-12,15-17 340,-396-323 2570,39 28 613,-142-92-3454,-2 3-1,67 79 0,-126-130-1412,-5-4-5461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2:36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24575,'15'12'0,"-1"1"0,0 0 0,13 16 0,4 5 0,804 958-2892,-529-579 3954,-183-243-789,-92-127 8,-13-17 144,1 0 1,29 29-1,-48-54-465,0-1 0,1 1 0,-1-1 0,0 0-1,1 1 1,-1-1 0,0 0 0,1 1 0,-1-1 0,0 0 0,1 0-1,-1 1 1,0-1 0,1 0 0,-1 0 0,1 1 0,-1-1-1,1 0 1,-1 0 0,1 0 0,-1 0 0,1 0 0,-1 0 0,0 0-1,1 0 1,-1 0 0,1 0 0,-1 0 0,1 0 0,-1 0-1,1 0 1,-1 0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1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24575,'240'124'0,"329"164"0,-190-96 0,-118-59 0,83 46 0,-330-172 0,128 62 0,-111-56 0,1-2 0,54 13 0,56 3 0,-84-10-1365,-41-13-5461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3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24575,'15'6'0,"0"1"0,21 13 0,-4-2 0,802 430-3745,-80-108 4763,33-8-2443,-634-268 844,-147-61 581,232 89 0,-227-87 198,0-2 0,0 1-1,1-1 1,-1-1 0,0 0 0,1-1 0,0 0-1,16-1 1,-27 0-156,0-1 0,0 1 0,0 0-1,1 0 1,-1 0 0,0 1 0,0-1-1,0 0 1,0 0 0,1 1 0,-1-1 0,0 0-1,0 1 1,0-1 0,0 1 0,0-1 0,0 1-1,0 0 1,0-1 0,0 1 0,0 0-1,-1 0 1,1 0 0,0 0 0,0 0 0,-1 0-1,1 0 1,0 0 0,-1 0 0,1 0-1,-1 0 1,0 0 0,1 0 0,-1 0 0,0 0-1,0 1 1,1 1 0,1 12-6868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55:54.8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24575,'2'0'0,"0"0"0,1 1 0,-1-1 0,1 0 0,-1 1 0,0 0 0,1 0 0,-1-1 0,0 1 0,0 0 0,1 1 0,-1-1 0,3 2 0,7 5 0,571 350-1173,-298-179 105,-86-55 227,589 371-600,-675-420 3702,168 148 1,-268-209-2457,0 0 0,-1 1 0,0 0 0,-1 1 0,-1 1 0,10 21 0,-9-19-6631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10/11/2025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199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299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3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4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5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795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958F-D863-9715-32BB-B9B6F3A0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E3EF2-52FB-45D6-4E21-6E41761FD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C6071-B72B-5F68-09FD-966278C4A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D15DD-BFF9-77D9-02E4-E71627EF6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65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6F2FB-1F1B-158D-3D12-A21F5159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18E95-C101-398D-ADB6-50A217A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03CC3-6AD4-E47B-7218-9279A786E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5E924-6E3C-764D-8C5C-81E604E73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592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5A62-8608-8914-D593-0C387361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88FEB-98BF-5417-8040-05E135E50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C4482-56B6-482F-598B-801A1B7B3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D80-9D85-77AC-4D5F-2E8662380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466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F876-A67A-6802-A7FD-DE614B9B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8EA4C-3C19-ABAF-93D0-150BE7744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E5C50-F461-8374-BF93-7901BE236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117C8-277A-8C9F-A73B-8E338ACAC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110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D108-D96A-81A2-CD6C-396B5DED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18C21-4C26-2F45-C446-F33A03C0B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3F4A8-0BAA-3E3C-42D5-EC4A8FC4C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4FD8F-8BBD-3C8C-9C4A-BB0BD337F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643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BCD3-DF48-2EDA-97AD-41F5EFAC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9C624-868C-19A0-7A39-B68BA4DAE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0F795-DDC3-5450-1DD9-4E4AF7CB6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74316-977C-D021-4905-76E8C53B6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24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1808B-8F5E-1028-1D40-8E78561D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CF214-5DBF-1345-292B-62726CF76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12EE9-E09A-8FF5-F60F-E8769A02F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B45B7-F30B-5C09-89BC-A91D3B671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830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8F293-6C23-1D11-3076-923E7E57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525AB-089F-0326-4057-EBB331970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734B1-F936-2C7C-0C77-5F2FAA15F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14FF-17D1-5DB9-9EE9-23CE5C5B8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1518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7DF-694E-05F5-CBB7-31CB0715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C9E71-162B-8220-906F-6E472BB17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47D09-BAF8-041C-A79E-B14E82C1E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1F71C-6C0A-A587-D7D4-2D8BFD5AD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87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69F71-DD80-42BD-5B5E-B6E0083D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79F28-C6D7-BB84-24A5-549D13274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15265-9F71-8E26-FFC7-7B6116BC7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91B5-CAD0-A7BA-8CF7-E7DB28155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05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Addressable memory: CPU sends address to memory to access the data</a:t>
            </a:r>
          </a:p>
          <a:p>
            <a:r>
              <a:rPr lang="en-US" dirty="0"/>
              <a:t>Real mode: x86 processor mode used for backward compatibility and boot-up.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1AAE-AC0C-CEAC-4BE1-AB31A1B3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92109-61ED-80C0-E05F-1A0005607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3F22C-E03A-5EF6-7AC2-25E63724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4B26D-579F-9DCB-F901-267AD0263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81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1F44-3743-CA37-3FC9-D0D3401E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79D88-5353-9D64-64A9-4642F3CF0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5FE6D-2CCD-84E5-760C-086120459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1794-6B65-E61E-3964-FDEA3BA82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54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0565-1FF5-82E8-8FF6-9A749D8A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444EA8-AA13-B20C-3902-1EEC3EA43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0078F-0B75-9D69-52D3-0D9DBC58E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E31E3-FA2F-0230-4940-FA4E6DC69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5879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C776-A394-FDF6-1CEE-E5A998D19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93087-0CF9-BEEE-0203-03CADB17D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73FFA-B7FD-165B-9E0B-680E2A74D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D85C3-A2BF-038B-D87F-481C53832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696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50129-20CC-4BA6-067A-117DD08A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A2D74-8739-0D54-DBDB-840EB060D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B44F2-7480-2C8D-471C-7D5C30FC0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9A89-17B8-D838-4A1A-80623BD94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8928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B63B2-754C-AB9D-4166-73FCC70A4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53C89-C4C2-82C3-7EC6-C4BD47F7D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4B063-ACF9-01A0-52E6-A1CD541C7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00069-FA95-82B7-34E5-62A0D1124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1467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159F-3A60-4767-4104-2A18CAFF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1DBC1-8293-A61A-07B3-A9EDA5E6D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DB526-F534-0F38-608E-71D03E575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16C19-C766-B843-ABB8-11BC55934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928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12713-3AB4-C1DF-1B5D-0496A0C9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8665B4-E797-27E6-48B3-B4EB3A470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A868B-A477-A0D6-E349-2ABDEDA97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BC27F-BCC3-C0CE-B38C-2057EF100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274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7477F-8604-6CB2-C2EC-03A4F402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0E508-EAB0-5822-F262-39278D0B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E2AFB-642F-A958-F135-1DF991A90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C224E-321E-3528-8206-68DE01F1E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6171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008AB-5C06-7A1B-1886-1A956715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86CD2-4DC5-E981-4F66-68A5AF929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3711E-2AB9-0B7B-0F0B-7A61AC204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3381E-5A91-CC76-D286-40DD19BDF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785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B6705-9C88-1C81-C68D-A0CFD038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5718-F0F0-65E9-5786-8EC093AFE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1F9E6-D440-1EE8-5B15-35420D295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Cache: a part of computer’s memory that stores copies of data.</a:t>
            </a:r>
          </a:p>
          <a:p>
            <a:r>
              <a:rPr lang="en-US" dirty="0"/>
              <a:t>Write protect feature: prevents the writing or modifying any data on a storage device, effectively making it read-only to maintain data integrity.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5A56-8BF5-F8BB-5F61-2DBF632DC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92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C266-7C8B-6B54-3BF4-D7D85709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52BDB-88D4-2CCF-31DC-E7A27ED4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866C1-762A-3EDE-1966-01BEEA506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ABC0B-9454-FE0E-1153-5B96C0B37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9879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DB7D-073E-70DA-BCB9-D6AC73129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7F26F-6DDA-BE00-3726-82E74B107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F2DD4-736B-BF08-F0F0-DEFE23ED1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641D-280A-385C-9F77-B2E269ADD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53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34BB-E0B4-776B-32FE-1CA7B9A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C3A75-6D34-90C6-BBBD-6EDB1DDE6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66A42-B281-C35C-D315-73D46CD66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B63F-B995-D698-3453-47E6AF612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877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4DF3-EF58-CAD6-F23A-5D872AA4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7AC00-821D-4A7E-5A62-FCA7B2111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EF15E-8605-0D18-2D0F-640C69E3A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6B08B-EA6F-2BED-AD70-B35FD78E7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077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81B3-B212-422B-645C-CB315884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9A0AC-3CA7-71F9-F189-775018D3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B5ABE-02A3-5F03-EEF3-27FE35DD7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49C3-CA0D-837C-1BFB-98EEDC356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7224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FD082-5CA0-819F-5A24-804F9331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E8324-8C74-4B99-7516-64DB1237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E7E47-F06D-1647-630A-835808EF2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E1DE6-C40C-2348-AC4E-41586A8BF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0930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EF48-0BA0-98B8-5CDD-DBF9B9DE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D77A-48D6-F52F-3548-7F920B654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090F1-58E7-B1D5-8157-5B6C4344C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4F11B-7E16-ADD8-8AAF-C0CFA3AEC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120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D67F-A116-18C4-1D5A-8D48C90D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E378F-B9D0-D1EE-2F4F-74F2A99D6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984CA-18DA-4265-26EC-F05CBD38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clock rate: measures how many cycles a CPU performs per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76A41-9CE0-3CFA-720F-BD0F46827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49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FE5FE-6613-8D28-AF8F-E37241DA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F8387-2ACA-B149-37BA-B0DFC43C3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7AD38-B018-64C3-56B4-23BCE805B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6104-CC43-C2A1-9B21-A5FFC3A15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106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DA994-1CF0-C0E1-E43D-3744558E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8F969-A182-27BC-F465-00ECC0243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6601E-8BBB-594E-1CCF-C07162E91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4CD6F-BE0A-F478-2E72-F44737771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572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8F88-D384-46E0-0E15-55B720D0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0226E-A0B7-C8D2-E329-77F1C2F18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F537D-604E-CC9C-780B-F31935DF8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00AEB-49DA-1F49-E4E8-070D15C2C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060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A711-2BA1-1923-EB0D-0A0315F6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7452B-AC40-8EA2-7F27-00DA85690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60F2B-7703-8A44-5422-BB3857E03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75506-2641-1F26-5C72-DB281BDE2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44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C65CF-FDFF-5FE4-DE94-09491A0D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26DEF-6DAF-4F69-296F-3CA0D9F21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A7A9C-4266-1BB1-5296-F04970F05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82C5-04DD-643F-AC87-8B77CAB5A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07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70" y="1841824"/>
            <a:ext cx="4748735" cy="5016188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42" y="2334664"/>
            <a:ext cx="2225670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" y="0"/>
            <a:ext cx="5880649" cy="6075135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12"/>
            <a:ext cx="5137691" cy="3723308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8" y="914400"/>
            <a:ext cx="10360151" cy="5029200"/>
          </a:xfrm>
        </p:spPr>
        <p:txBody>
          <a:bodyPr anchor="ctr"/>
          <a:lstStyle>
            <a:lvl1pPr algn="ctr"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52" y="-93863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28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2"/>
            <a:ext cx="3097831" cy="2532428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8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4" y="2039108"/>
            <a:ext cx="2816351" cy="3840480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08"/>
            <a:ext cx="6949440" cy="3840480"/>
          </a:xfrm>
        </p:spPr>
        <p:txBody>
          <a:bodyPr>
            <a:normAutofit/>
          </a:bodyPr>
          <a:lstStyle>
            <a:lvl1pPr marL="228512" indent="-228512">
              <a:buFont typeface="Courier New" panose="02070309020205020404" pitchFamily="49" charset="0"/>
              <a:buChar char="o"/>
              <a:defRPr sz="1995"/>
            </a:lvl1pPr>
            <a:lvl2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205657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2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4" y="-30585"/>
            <a:ext cx="5047482" cy="6915255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39108"/>
            <a:ext cx="6729984" cy="3840480"/>
          </a:xfrm>
        </p:spPr>
        <p:txBody>
          <a:bodyPr>
            <a:normAutofit/>
          </a:bodyPr>
          <a:lstStyle>
            <a:lvl1pPr marL="228512" indent="-228512">
              <a:buFont typeface="Courier New" panose="02070309020205020404" pitchFamily="49" charset="0"/>
              <a:buChar char="o"/>
              <a:defRPr sz="1995" cap="all" baseline="0"/>
            </a:lvl1pPr>
            <a:lvl2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205657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4" y="2039108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5"/>
            <a:ext cx="12192000" cy="3586575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1" y="11"/>
            <a:ext cx="5362677" cy="590063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3" y="2039119"/>
            <a:ext cx="10360025" cy="33741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2" y="3001414"/>
            <a:ext cx="3865902" cy="3856598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0"/>
            <a:ext cx="4267591" cy="2882745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72" y="1187809"/>
            <a:ext cx="1678578" cy="546056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3" y="914400"/>
            <a:ext cx="5641849" cy="5029200"/>
          </a:xfrm>
        </p:spPr>
        <p:txBody>
          <a:bodyPr anchor="ctr"/>
          <a:lstStyle>
            <a:lvl1pPr algn="l"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60" y="914400"/>
            <a:ext cx="3867911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995" cap="all" baseline="0"/>
            </a:lvl1pPr>
            <a:lvl2pPr marL="0" indent="0">
              <a:spcBef>
                <a:spcPts val="998"/>
              </a:spcBef>
              <a:buFont typeface="Courier New" panose="02070309020205020404" pitchFamily="49" charset="0"/>
              <a:buNone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8" y="5209699"/>
            <a:ext cx="3221255" cy="1682468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5" y="4321740"/>
            <a:ext cx="1859769" cy="2536260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180443"/>
            <a:ext cx="5327858" cy="3001485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8" y="5597820"/>
            <a:ext cx="2430115" cy="1294335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1" y="3988571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8" y="914400"/>
            <a:ext cx="5641849" cy="5029200"/>
          </a:xfrm>
        </p:spPr>
        <p:txBody>
          <a:bodyPr anchor="ctr" anchorCtr="0"/>
          <a:lstStyle>
            <a:lvl1pPr algn="l">
              <a:defRPr sz="320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8" y="1143012"/>
            <a:ext cx="4190998" cy="4679828"/>
          </a:xfrm>
        </p:spPr>
        <p:txBody>
          <a:bodyPr/>
          <a:lstStyle>
            <a:lvl1pPr marL="0" indent="0" algn="r">
              <a:buNone/>
              <a:defRPr sz="2394" cap="all" baseline="0"/>
            </a:lvl1pPr>
            <a:lvl2pPr marL="457013" indent="0" algn="r">
              <a:buNone/>
              <a:defRPr sz="1795">
                <a:latin typeface="+mj-lt"/>
              </a:defRPr>
            </a:lvl2pPr>
            <a:lvl3pPr marL="914036" indent="0" algn="r">
              <a:buNone/>
              <a:defRPr/>
            </a:lvl3pPr>
            <a:lvl4pPr marL="1371048" indent="0" algn="r">
              <a:buNone/>
              <a:defRPr/>
            </a:lvl4pPr>
            <a:lvl5pPr marL="1828071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3" y="914400"/>
            <a:ext cx="5641849" cy="5029200"/>
          </a:xfrm>
        </p:spPr>
        <p:txBody>
          <a:bodyPr anchor="ctr"/>
          <a:lstStyle>
            <a:lvl1pPr>
              <a:lnSpc>
                <a:spcPct val="75000"/>
              </a:lnSpc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9" y="1875315"/>
            <a:ext cx="4727117" cy="499813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5" y="0"/>
            <a:ext cx="5324717" cy="6417735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3" y="0"/>
            <a:ext cx="4790058" cy="6587070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795"/>
            </a:lvl1pPr>
            <a:lvl2pPr marL="457013" indent="0">
              <a:buNone/>
              <a:defRPr sz="2804"/>
            </a:lvl2pPr>
            <a:lvl3pPr marL="914036" indent="0">
              <a:buNone/>
              <a:defRPr sz="2394"/>
            </a:lvl3pPr>
            <a:lvl4pPr marL="1371048" indent="0">
              <a:buNone/>
              <a:defRPr sz="1995"/>
            </a:lvl4pPr>
            <a:lvl5pPr marL="1828071" indent="0">
              <a:buNone/>
              <a:defRPr sz="1995"/>
            </a:lvl5pPr>
            <a:lvl6pPr marL="2285084" indent="0">
              <a:buNone/>
              <a:defRPr sz="1995"/>
            </a:lvl6pPr>
            <a:lvl7pPr marL="2742107" indent="0">
              <a:buNone/>
              <a:defRPr sz="1995"/>
            </a:lvl7pPr>
            <a:lvl8pPr marL="3199119" indent="0">
              <a:buNone/>
              <a:defRPr sz="1995"/>
            </a:lvl8pPr>
            <a:lvl9pPr marL="3656142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9" y="0"/>
            <a:ext cx="5288935" cy="6858000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5" y="-26172"/>
            <a:ext cx="5273225" cy="1169183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51" y="3200880"/>
            <a:ext cx="4200862" cy="3685695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5"/>
          </a:xfrm>
        </p:spPr>
        <p:txBody>
          <a:bodyPr anchor="b"/>
          <a:lstStyle>
            <a:lvl1pPr>
              <a:lnSpc>
                <a:spcPct val="75000"/>
              </a:lnSpc>
              <a:defRPr sz="47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61780"/>
            <a:ext cx="5046135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1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5" y="4681725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394" b="0" cap="all" baseline="0"/>
            </a:lvl1pPr>
            <a:lvl2pPr>
              <a:defRPr sz="2394"/>
            </a:lvl2pPr>
            <a:lvl3pPr>
              <a:defRPr sz="2394"/>
            </a:lvl3pPr>
            <a:lvl4pPr>
              <a:defRPr sz="2394"/>
            </a:lvl4pPr>
            <a:lvl5pPr>
              <a:defRPr sz="2394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8" y="5209699"/>
            <a:ext cx="3221255" cy="1682468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2" y="914400"/>
            <a:ext cx="7534657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" y="5010315"/>
            <a:ext cx="3307890" cy="1876020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8" y="4650285"/>
            <a:ext cx="1859769" cy="2207715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83" y="2130046"/>
            <a:ext cx="5509163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3" y="2039126"/>
            <a:ext cx="7150609" cy="3356573"/>
          </a:xfrm>
        </p:spPr>
        <p:txBody>
          <a:bodyPr>
            <a:normAutofit/>
          </a:bodyPr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3216357" cy="3480450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8" y="1618827"/>
            <a:ext cx="3154525" cy="5229818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0" y="2673015"/>
            <a:ext cx="1697024" cy="1898715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2476444" cy="3377250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11"/>
            <a:ext cx="10360151" cy="2843783"/>
          </a:xfrm>
        </p:spPr>
        <p:txBody>
          <a:bodyPr anchor="b" anchorCtr="0"/>
          <a:lstStyle>
            <a:lvl1pPr algn="ctr">
              <a:defRPr sz="4799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7" y="3825889"/>
            <a:ext cx="8109771" cy="26447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4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3" y="2039127"/>
            <a:ext cx="4576953" cy="3877058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9" y="2039127"/>
            <a:ext cx="4576953" cy="3877058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5"/>
            <a:ext cx="4707470" cy="978195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501" y="0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12"/>
            <a:ext cx="12192000" cy="6800408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4" y="2039115"/>
            <a:ext cx="3364991" cy="3904485"/>
          </a:xfrm>
        </p:spPr>
        <p:txBody>
          <a:bodyPr>
            <a:normAutofit/>
          </a:bodyPr>
          <a:lstStyle>
            <a:lvl1pPr marL="228512" indent="-228512">
              <a:buFont typeface="+mj-lt"/>
              <a:buAutoNum type="arabicPeriod"/>
              <a:defRPr sz="1995"/>
            </a:lvl1pPr>
            <a:lvl2pPr marL="685524" indent="-457013">
              <a:spcBef>
                <a:spcPts val="998"/>
              </a:spcBef>
              <a:buFont typeface="+mj-lt"/>
              <a:buAutoNum type="alphaLcPeriod"/>
              <a:defRPr sz="1995"/>
            </a:lvl2pPr>
            <a:lvl3pPr marL="914036" indent="-457013">
              <a:spcBef>
                <a:spcPts val="998"/>
              </a:spcBef>
              <a:buFont typeface="+mj-lt"/>
              <a:buAutoNum type="arabicParenR"/>
              <a:defRPr sz="1995"/>
            </a:lvl3pPr>
            <a:lvl4pPr marL="1142547" indent="-457013">
              <a:spcBef>
                <a:spcPts val="998"/>
              </a:spcBef>
              <a:buFont typeface="+mj-lt"/>
              <a:buAutoNum type="alphaLcParenR"/>
              <a:defRPr sz="1995"/>
            </a:lvl4pPr>
            <a:lvl5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5"/>
            <a:ext cx="6537960" cy="3904485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"/>
            <a:ext cx="4303817" cy="6100298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34" y="3184878"/>
            <a:ext cx="3027833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2" y="914400"/>
            <a:ext cx="7534657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4" y="2039115"/>
            <a:ext cx="5650991" cy="3904485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8" y="-20742"/>
            <a:ext cx="4589511" cy="6555023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199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7"/>
            <a:ext cx="105156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4" y="6464817"/>
            <a:ext cx="987551" cy="310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7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7" y="6464817"/>
            <a:ext cx="3438144" cy="310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7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8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036" rtl="0" eaLnBrk="1" latinLnBrk="0" hangingPunct="1">
        <a:lnSpc>
          <a:spcPct val="90000"/>
        </a:lnSpc>
        <a:spcBef>
          <a:spcPct val="0"/>
        </a:spcBef>
        <a:buNone/>
        <a:defRPr sz="5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2" indent="-228512" algn="l" defTabSz="914036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804" kern="1200">
          <a:solidFill>
            <a:schemeClr val="tx1"/>
          </a:solidFill>
          <a:latin typeface="+mn-lt"/>
          <a:ea typeface="+mn-ea"/>
          <a:cs typeface="+mn-cs"/>
        </a:defRPr>
      </a:lvl1pPr>
      <a:lvl2pPr marL="685524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7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2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5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70608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7631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3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7013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4036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8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1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4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7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9119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56142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1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1.xml"/><Relationship Id="rId3" Type="http://schemas.microsoft.com/office/2018/10/relationships/comments" Target="../comments/modernComment_148_CC482E0B.xml"/><Relationship Id="rId7" Type="http://schemas.openxmlformats.org/officeDocument/2006/relationships/customXml" Target="../ink/ink8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9.xml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8475FAF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E_F84AAF8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57" y="722410"/>
            <a:ext cx="10360151" cy="5029196"/>
          </a:xfrm>
        </p:spPr>
        <p:txBody>
          <a:bodyPr anchor="ctr"/>
          <a:lstStyle/>
          <a:p>
            <a:r>
              <a:rPr lang="en-US" sz="5397" dirty="0"/>
              <a:t>Assembly language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9AF6-8D9B-3360-3BBC-A2F2973CE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5CF98-C061-6D2F-6E61-F665E974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404282"/>
            <a:ext cx="10771632" cy="60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9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19BEE-B06F-BC3D-0084-C6870AB9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3DBE3-CF27-41B1-77EE-192DBB6E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489068"/>
            <a:ext cx="11301984" cy="60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583C0-BE90-DA04-0D0A-62E4DC76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714EF-1C4A-1753-D2CD-9DAF2EDF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" y="466344"/>
            <a:ext cx="11373962" cy="58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5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2F3B-0D08-ADFE-9A4B-DB485031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00FD2-17C2-E125-F7D5-B5E7F0AF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48148"/>
            <a:ext cx="10817351" cy="60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F64BE-0A18-50F1-FEEE-6A80289D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4370D-4893-78D6-9117-0246972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169748"/>
            <a:ext cx="11091672" cy="6331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6729AF-F84F-AFD0-0317-45D349B9B42F}"/>
                  </a:ext>
                </a:extLst>
              </p14:cNvPr>
              <p14:cNvContentPartPr/>
              <p14:nvPr/>
            </p14:nvContentPartPr>
            <p14:xfrm flipH="1" flipV="1">
              <a:off x="932544" y="4105368"/>
              <a:ext cx="613080" cy="54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6729AF-F84F-AFD0-0317-45D349B9B4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926420" y="4099252"/>
                <a:ext cx="625327" cy="56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81F9E5-54DD-E4FA-068D-DC9705CA07EC}"/>
                  </a:ext>
                </a:extLst>
              </p14:cNvPr>
              <p14:cNvContentPartPr/>
              <p14:nvPr/>
            </p14:nvContentPartPr>
            <p14:xfrm>
              <a:off x="2020824" y="4059648"/>
              <a:ext cx="936720" cy="61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81F9E5-54DD-E4FA-068D-DC9705CA07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4704" y="4053528"/>
                <a:ext cx="948960" cy="62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E688F40-7B78-A7D9-0BCF-551811567582}"/>
              </a:ext>
            </a:extLst>
          </p:cNvPr>
          <p:cNvGrpSpPr/>
          <p:nvPr/>
        </p:nvGrpSpPr>
        <p:grpSpPr>
          <a:xfrm>
            <a:off x="4197024" y="3913488"/>
            <a:ext cx="5814360" cy="1044360"/>
            <a:chOff x="4197024" y="3913488"/>
            <a:chExt cx="5814360" cy="10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AA2576-88B0-D5B0-AF3A-160FFF400535}"/>
                    </a:ext>
                  </a:extLst>
                </p14:cNvPr>
                <p14:cNvContentPartPr/>
                <p14:nvPr/>
              </p14:nvContentPartPr>
              <p14:xfrm>
                <a:off x="4197024" y="4023288"/>
                <a:ext cx="1015200" cy="747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AA2576-88B0-D5B0-AF3A-160FFF4005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0904" y="4017168"/>
                  <a:ext cx="1027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422E83-2E0D-5383-D613-A7CD792BC937}"/>
                    </a:ext>
                  </a:extLst>
                </p14:cNvPr>
                <p14:cNvContentPartPr/>
                <p14:nvPr/>
              </p14:nvContentPartPr>
              <p14:xfrm>
                <a:off x="6007464" y="3977208"/>
                <a:ext cx="828000" cy="65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422E83-2E0D-5383-D613-A7CD792BC9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01344" y="3971088"/>
                  <a:ext cx="8402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099980-4BE9-C092-2A92-652E9DC4086F}"/>
                    </a:ext>
                  </a:extLst>
                </p14:cNvPr>
                <p14:cNvContentPartPr/>
                <p14:nvPr/>
              </p14:nvContentPartPr>
              <p14:xfrm>
                <a:off x="7717464" y="3986568"/>
                <a:ext cx="1218960" cy="97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099980-4BE9-C092-2A92-652E9DC408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1344" y="3980448"/>
                  <a:ext cx="123120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051CC1-7B8D-EF58-EF5B-511F6E553F5D}"/>
                    </a:ext>
                  </a:extLst>
                </p14:cNvPr>
                <p14:cNvContentPartPr/>
                <p14:nvPr/>
              </p14:nvContentPartPr>
              <p14:xfrm>
                <a:off x="9472824" y="3913488"/>
                <a:ext cx="538560" cy="65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051CC1-7B8D-EF58-EF5B-511F6E553F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6704" y="3907368"/>
                  <a:ext cx="550800" cy="67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560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5C50-0AC5-2CA5-31C7-7D02B86D0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2B28E-3685-3304-2FB1-D3DA8A47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" y="379065"/>
            <a:ext cx="11411712" cy="59711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08CE1D-6F4B-CB7B-F3BB-64A4E69F6E94}"/>
              </a:ext>
            </a:extLst>
          </p:cNvPr>
          <p:cNvGrpSpPr/>
          <p:nvPr/>
        </p:nvGrpSpPr>
        <p:grpSpPr>
          <a:xfrm>
            <a:off x="950904" y="5669424"/>
            <a:ext cx="8917560" cy="738000"/>
            <a:chOff x="950904" y="5669424"/>
            <a:chExt cx="8917560" cy="7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CC1E5B7-27E9-3649-06D9-7E480D272AB2}"/>
                    </a:ext>
                  </a:extLst>
                </p14:cNvPr>
                <p14:cNvContentPartPr/>
                <p14:nvPr/>
              </p14:nvContentPartPr>
              <p14:xfrm>
                <a:off x="950904" y="5879304"/>
                <a:ext cx="833760" cy="39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CC1E5B7-27E9-3649-06D9-7E480D272A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4784" y="5873184"/>
                  <a:ext cx="8460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E3B34F-BCC0-3C1C-3167-9F932CFE6B14}"/>
                    </a:ext>
                  </a:extLst>
                </p14:cNvPr>
                <p14:cNvContentPartPr/>
                <p14:nvPr/>
              </p14:nvContentPartPr>
              <p14:xfrm>
                <a:off x="2313144" y="5723784"/>
                <a:ext cx="1089000" cy="50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E3B34F-BCC0-3C1C-3167-9F932CFE6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7024" y="5717664"/>
                  <a:ext cx="11012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6401A4-8A59-7EE0-4F6B-ACB395DC9467}"/>
                    </a:ext>
                  </a:extLst>
                </p14:cNvPr>
                <p14:cNvContentPartPr/>
                <p14:nvPr/>
              </p14:nvContentPartPr>
              <p14:xfrm>
                <a:off x="4041504" y="5778864"/>
                <a:ext cx="863640" cy="58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6401A4-8A59-7EE0-4F6B-ACB395DC94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5384" y="5772744"/>
                  <a:ext cx="8758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995E18-AF7D-F48F-E8B7-B78B0D59522B}"/>
                    </a:ext>
                  </a:extLst>
                </p14:cNvPr>
                <p14:cNvContentPartPr/>
                <p14:nvPr/>
              </p14:nvContentPartPr>
              <p14:xfrm>
                <a:off x="5614344" y="5788224"/>
                <a:ext cx="1173240" cy="61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995E18-AF7D-F48F-E8B7-B78B0D5952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8224" y="5782104"/>
                  <a:ext cx="11854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C26B44-00E9-6A0E-5137-5CCEDB7F9846}"/>
                    </a:ext>
                  </a:extLst>
                </p14:cNvPr>
                <p14:cNvContentPartPr/>
                <p14:nvPr/>
              </p14:nvContentPartPr>
              <p14:xfrm>
                <a:off x="7369704" y="5715144"/>
                <a:ext cx="750960" cy="410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C26B44-00E9-6A0E-5137-5CCEDB7F98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63584" y="5709024"/>
                  <a:ext cx="7632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86B61C-2F59-2D9D-4E7B-19AE5D6EB13C}"/>
                    </a:ext>
                  </a:extLst>
                </p14:cNvPr>
                <p14:cNvContentPartPr/>
                <p14:nvPr/>
              </p14:nvContentPartPr>
              <p14:xfrm>
                <a:off x="8896824" y="5669424"/>
                <a:ext cx="971640" cy="60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86B61C-2F59-2D9D-4E7B-19AE5D6EB1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90704" y="5663304"/>
                  <a:ext cx="98388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72824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10AB-D77F-4FF4-1603-23209DB4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74146-D07B-8CEA-B20D-6E6E3EEA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94322"/>
            <a:ext cx="11036808" cy="62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857B-3A88-AF71-2EA5-B6307CA7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068D5-49E2-98C7-8AE0-C8AE3853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4" y="603504"/>
            <a:ext cx="11307292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1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DC009-8612-F4A5-78E2-856F1C5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FCDA7-DC14-72CB-8834-3E61AB6C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4" y="273686"/>
            <a:ext cx="11185943" cy="60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9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D0AD-6A3C-2760-14D3-DE50F1B3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609BE-670B-52E3-609E-794D609A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5" y="381676"/>
            <a:ext cx="10915943" cy="59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54042-8002-14EB-8504-9D17A727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01493"/>
            <a:ext cx="11539728" cy="62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DCE25-18F8-016F-19E2-218E5D07F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66897-6515-6C4E-F86B-7B931374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6" y="436394"/>
            <a:ext cx="11696481" cy="58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0705-0B05-D14A-0417-5A261EDDC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12A4E-8E6F-7907-EDF8-C7A710D7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329184"/>
            <a:ext cx="11512296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36FA-CC79-9831-AE30-C8882616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21281-877F-7C9D-6837-53877195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5" y="419743"/>
            <a:ext cx="10852933" cy="58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9145F-2956-8D2B-A7AC-A62C71FC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23B3DC-045D-C0C0-1E63-CBC39DD7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4" y="230008"/>
            <a:ext cx="11102614" cy="61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F8A9-ECF4-23F0-06B8-42A321B1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9680A-277B-E1A4-CD6C-89662D8D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320040"/>
            <a:ext cx="11137392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97109-2198-90EB-EAF3-06B8731C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B3329-53E1-628B-459F-319EAFBF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274320"/>
            <a:ext cx="11091672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80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07F3-8A51-7252-39E9-11E61492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283E3-07B5-A898-A222-907C41FD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38328"/>
            <a:ext cx="11365991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6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B13B9-F28A-C9FA-9225-933E56BB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830E3-21E3-23E6-14FB-D56DB1BD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20040"/>
            <a:ext cx="10597896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4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EAF8-57BF-9E44-5DFE-05ADD192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AF560-7C4C-61C6-3D2C-D434B812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359773"/>
            <a:ext cx="11539728" cy="6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47345-FD0B-B261-A494-EC1CB5DC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A6E64-B4E2-2DE1-0EE4-0F4B2579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347472"/>
            <a:ext cx="11009376" cy="61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0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A100B-8446-4903-77D0-3047740B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3A79E-9A8D-C206-DAF9-BC16F673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137118"/>
            <a:ext cx="10661903" cy="63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41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31D-24C3-27CC-9F84-7FCC4146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EB7BE5-EA21-4C3A-5C2F-FD50E5B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420624"/>
            <a:ext cx="11119104" cy="5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6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66DC-1E42-C48C-80A7-8F19BC56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5DEC9F-A28E-83E5-1CFC-3B566B76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4" y="630936"/>
            <a:ext cx="11560681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2E3F-75E6-6EA6-B91C-2232283E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484FC-3CE3-BB58-1A95-3DD5215D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548640"/>
            <a:ext cx="1088136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8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1515-CA4F-4EBD-8733-817B8C68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71366-FB11-3256-D079-9409F2D0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" y="758952"/>
            <a:ext cx="10067544" cy="39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5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56E-4308-7FF3-62DE-D50F634D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9DFA89-09F4-3E39-F013-C47F189C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338328"/>
            <a:ext cx="10533888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C504-7B91-AFA0-003C-9E9FA4CB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31A21-F141-E920-6A17-0FB8CB30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438912"/>
            <a:ext cx="10725912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3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F195-99F9-120A-CA6C-C3A6C6A03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49EBB-5428-DEDA-1B7D-C375CDCA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494192"/>
            <a:ext cx="11256263" cy="59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4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77" y="914434"/>
            <a:ext cx="3867917" cy="5029196"/>
          </a:xfrm>
        </p:spPr>
        <p:txBody>
          <a:bodyPr anchor="ctr"/>
          <a:lstStyle/>
          <a:p>
            <a:r>
              <a:rPr lang="en-US" dirty="0">
                <a:solidFill>
                  <a:srgbClr val="3366CC"/>
                </a:solidFill>
              </a:rPr>
              <a:t>Dr. Rachaita Dutta</a:t>
            </a:r>
          </a:p>
          <a:p>
            <a:r>
              <a:rPr lang="en-US" dirty="0">
                <a:solidFill>
                  <a:srgbClr val="3366CC"/>
                </a:solidFill>
              </a:rPr>
              <a:t>Assistant professor</a:t>
            </a:r>
          </a:p>
          <a:p>
            <a:r>
              <a:rPr lang="en-US" dirty="0">
                <a:solidFill>
                  <a:srgbClr val="3366CC"/>
                </a:solidFill>
              </a:rPr>
              <a:t>Dept. of </a:t>
            </a:r>
            <a:r>
              <a:rPr lang="en-US" dirty="0" err="1">
                <a:solidFill>
                  <a:srgbClr val="3366CC"/>
                </a:solidFill>
              </a:rPr>
              <a:t>mca</a:t>
            </a:r>
            <a:endParaRPr lang="en-US" dirty="0">
              <a:solidFill>
                <a:srgbClr val="3366CC"/>
              </a:solidFill>
            </a:endParaRPr>
          </a:p>
          <a:p>
            <a:pPr lvl="1"/>
            <a:r>
              <a:rPr lang="en-US" dirty="0">
                <a:solidFill>
                  <a:srgbClr val="3366CC"/>
                </a:solidFill>
              </a:rPr>
              <a:t>9007223301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rachaitadutta@my.amrita.edu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D7B9-0003-76D1-AFDC-AD3804A6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291FC-6643-EABD-4B8F-F1CCD753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446319"/>
            <a:ext cx="11155680" cy="59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FC63-E882-245A-62B4-7C3A462C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35F3A-5145-C442-822B-B7625074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83464"/>
            <a:ext cx="10981943" cy="61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8F56-5ED5-0695-2CFA-689CE5E9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B8684-032E-F51B-DB93-E7780683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" y="178746"/>
            <a:ext cx="11045952" cy="62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52A4A-C073-3B9C-016C-A23BF7D9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A5322-9174-226F-17C7-8DDA5622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7" y="173736"/>
            <a:ext cx="11785386" cy="2377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3087A-2563-3F3D-E695-C83334F6A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2752344"/>
            <a:ext cx="11256263" cy="37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6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9FA59-6CAB-8B6B-CAF9-962E0CAE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A6ECB-9E30-4B96-F413-960EB306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8" y="250497"/>
            <a:ext cx="11387111" cy="59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5F5A-7C02-405A-FCC5-B1EA2000A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8C8DAA-0D31-DE28-C742-FDD016DE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6" y="415089"/>
            <a:ext cx="10798462" cy="56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057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{B98133CB-3674-4F35-B50A-DE48D38308D6}tf11964407_win32</Template>
  <TotalTime>27261</TotalTime>
  <Words>135</Words>
  <Application>Microsoft Office PowerPoint</Application>
  <PresentationFormat>Widescreen</PresentationFormat>
  <Paragraphs>49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Gill Sans Nova Light</vt:lpstr>
      <vt:lpstr>Sagona Book</vt:lpstr>
      <vt:lpstr>Custom</vt:lpstr>
      <vt:lpstr>Assembly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Rachaita Dutta</dc:creator>
  <cp:lastModifiedBy>Rachaita Dutta</cp:lastModifiedBy>
  <cp:revision>1</cp:revision>
  <dcterms:created xsi:type="dcterms:W3CDTF">2025-07-21T05:05:59Z</dcterms:created>
  <dcterms:modified xsi:type="dcterms:W3CDTF">2025-10-11T09:54:52Z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